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516" r:id="rId4"/>
    <p:sldId id="304" r:id="rId5"/>
    <p:sldId id="527" r:id="rId6"/>
    <p:sldId id="523" r:id="rId7"/>
    <p:sldId id="312" r:id="rId8"/>
    <p:sldId id="313" r:id="rId9"/>
    <p:sldId id="315" r:id="rId10"/>
    <p:sldId id="518" r:id="rId11"/>
    <p:sldId id="519" r:id="rId12"/>
    <p:sldId id="520" r:id="rId13"/>
    <p:sldId id="521" r:id="rId14"/>
    <p:sldId id="522" r:id="rId15"/>
    <p:sldId id="532" r:id="rId16"/>
    <p:sldId id="533" r:id="rId17"/>
    <p:sldId id="534" r:id="rId18"/>
    <p:sldId id="535" r:id="rId19"/>
    <p:sldId id="524" r:id="rId20"/>
    <p:sldId id="323" r:id="rId21"/>
    <p:sldId id="325" r:id="rId22"/>
    <p:sldId id="525" r:id="rId23"/>
    <p:sldId id="526" r:id="rId24"/>
    <p:sldId id="513" r:id="rId25"/>
    <p:sldId id="510" r:id="rId26"/>
    <p:sldId id="528" r:id="rId27"/>
    <p:sldId id="529" r:id="rId28"/>
    <p:sldId id="530" r:id="rId29"/>
    <p:sldId id="531" r:id="rId30"/>
    <p:sldId id="514" r:id="rId31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6F2"/>
    <a:srgbClr val="0000FF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01C03C-317E-44D4-B32A-7F934E9A57AD}" v="107" dt="2020-07-09T01:32:14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37" autoAdjust="0"/>
    <p:restoredTop sz="91626" autoAdjust="0"/>
  </p:normalViewPr>
  <p:slideViewPr>
    <p:cSldViewPr snapToGrid="0">
      <p:cViewPr varScale="1">
        <p:scale>
          <a:sx n="75" d="100"/>
          <a:sy n="75" d="100"/>
        </p:scale>
        <p:origin x="1699" y="6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성덕" userId="45f9472fb3923c53" providerId="LiveId" clId="{088510CD-49E1-4C05-848D-6D957B84A215}"/>
    <pc:docChg chg="undo custSel addSld delSld modSld sldOrd">
      <pc:chgData name="김 성덕" userId="45f9472fb3923c53" providerId="LiveId" clId="{088510CD-49E1-4C05-848D-6D957B84A215}" dt="2020-06-23T05:36:58.689" v="8314"/>
      <pc:docMkLst>
        <pc:docMk/>
      </pc:docMkLst>
      <pc:sldChg chg="addSp modSp mod">
        <pc:chgData name="김 성덕" userId="45f9472fb3923c53" providerId="LiveId" clId="{088510CD-49E1-4C05-848D-6D957B84A215}" dt="2020-06-23T05:36:58.689" v="8314"/>
        <pc:sldMkLst>
          <pc:docMk/>
          <pc:sldMk cId="3289562941" sldId="256"/>
        </pc:sldMkLst>
        <pc:spChg chg="mod">
          <ac:chgData name="김 성덕" userId="45f9472fb3923c53" providerId="LiveId" clId="{088510CD-49E1-4C05-848D-6D957B84A215}" dt="2020-06-22T23:55:02.752" v="101"/>
          <ac:spMkLst>
            <pc:docMk/>
            <pc:sldMk cId="3289562941" sldId="256"/>
            <ac:spMk id="2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5:36:58.689" v="8314"/>
          <ac:spMkLst>
            <pc:docMk/>
            <pc:sldMk cId="3289562941" sldId="256"/>
            <ac:spMk id="4" creationId="{E55B5102-59C3-48A5-8CEA-1F6557AF350E}"/>
          </ac:spMkLst>
        </pc:spChg>
        <pc:spChg chg="mod">
          <ac:chgData name="김 성덕" userId="45f9472fb3923c53" providerId="LiveId" clId="{088510CD-49E1-4C05-848D-6D957B84A215}" dt="2020-06-23T05:25:17.767" v="8140" actId="20577"/>
          <ac:spMkLst>
            <pc:docMk/>
            <pc:sldMk cId="3289562941" sldId="256"/>
            <ac:spMk id="5" creationId="{00000000-0000-0000-0000-000000000000}"/>
          </ac:spMkLst>
        </pc:spChg>
      </pc:sldChg>
      <pc:sldChg chg="modSp mod">
        <pc:chgData name="김 성덕" userId="45f9472fb3923c53" providerId="LiveId" clId="{088510CD-49E1-4C05-848D-6D957B84A215}" dt="2020-06-23T05:28:54.780" v="8205"/>
        <pc:sldMkLst>
          <pc:docMk/>
          <pc:sldMk cId="337142059" sldId="257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337142059" sldId="257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5:25:41.614" v="8141" actId="6549"/>
          <ac:spMkLst>
            <pc:docMk/>
            <pc:sldMk cId="337142059" sldId="257"/>
            <ac:spMk id="6" creationId="{00000000-0000-0000-0000-000000000000}"/>
          </ac:spMkLst>
        </pc:spChg>
      </pc:sldChg>
      <pc:sldChg chg="addSp delSp modSp mod">
        <pc:chgData name="김 성덕" userId="45f9472fb3923c53" providerId="LiveId" clId="{088510CD-49E1-4C05-848D-6D957B84A215}" dt="2020-06-23T05:29:06.287" v="8206"/>
        <pc:sldMkLst>
          <pc:docMk/>
          <pc:sldMk cId="238445681" sldId="303"/>
        </pc:sldMkLst>
        <pc:spChg chg="add mod">
          <ac:chgData name="김 성덕" userId="45f9472fb3923c53" providerId="LiveId" clId="{088510CD-49E1-4C05-848D-6D957B84A215}" dt="2020-06-23T05:29:06.287" v="8206"/>
          <ac:spMkLst>
            <pc:docMk/>
            <pc:sldMk cId="238445681" sldId="303"/>
            <ac:spMk id="17" creationId="{AEBE340A-BB5C-40C0-AC37-108E2218861E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24" creationId="{364616B3-A5D6-4A0C-9EA5-7AA2EADC1829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16" creationId="{00000000-0000-0000-0000-000000000000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23" creationId="{73C519F0-B321-43B2-B828-BEDA4CCE027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24" creationId="{615DB464-08B4-46B3-8EDF-63C4C634A520}"/>
          </ac:spMkLst>
        </pc:spChg>
        <pc:spChg chg="mod">
          <ac:chgData name="김 성덕" userId="45f9472fb3923c53" providerId="LiveId" clId="{088510CD-49E1-4C05-848D-6D957B84A215}" dt="2020-06-23T00:24:16.388" v="703" actId="20577"/>
          <ac:spMkLst>
            <pc:docMk/>
            <pc:sldMk cId="238445681" sldId="303"/>
            <ac:spMk id="125" creationId="{96887BCA-EEEE-4A00-9536-40F31FA1C67E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28" creationId="{D74C3C67-F9E4-4C1D-91D5-62870F6506D7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31" creationId="{B6162E33-6124-4570-9943-36715899E047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32" creationId="{E0CD789E-E10F-46FC-95AD-2EAB931E17B7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34" creationId="{962FB65F-C338-42FA-B870-6B9DF80ECCA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35" creationId="{CD45A477-2F90-4B42-8D3A-4998DD4DF998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47" creationId="{F4CE7EB3-BCA2-4B6F-8319-3E38BE2ED0F1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48" creationId="{BB5E9A51-31B9-4A2B-B3FD-D37C942E3BBC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49" creationId="{7E25BD65-6A25-4B6D-8E65-7CCBDD5535B3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50" creationId="{F1405E8E-99A8-49CA-84DC-3BC21F56C120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51" creationId="{B896F12D-1C3D-4DDD-8305-1525F048115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52" creationId="{2674240A-8FE8-41A4-82B1-3E4CA7D1D435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153" creationId="{6E1A7A12-88B9-45C1-9B24-40EFAEDB5941}"/>
          </ac:spMkLst>
        </pc:spChg>
        <pc:spChg chg="add mod">
          <ac:chgData name="김 성덕" userId="45f9472fb3923c53" providerId="LiveId" clId="{088510CD-49E1-4C05-848D-6D957B84A215}" dt="2020-06-23T00:08:29.474" v="161" actId="14100"/>
          <ac:spMkLst>
            <pc:docMk/>
            <pc:sldMk cId="238445681" sldId="303"/>
            <ac:spMk id="201" creationId="{48E8DC84-FCF3-4CF9-9F92-7CE4954A8EC3}"/>
          </ac:spMkLst>
        </pc:spChg>
        <pc:spChg chg="add mod">
          <ac:chgData name="김 성덕" userId="45f9472fb3923c53" providerId="LiveId" clId="{088510CD-49E1-4C05-848D-6D957B84A215}" dt="2020-06-23T00:09:28.336" v="179"/>
          <ac:spMkLst>
            <pc:docMk/>
            <pc:sldMk cId="238445681" sldId="303"/>
            <ac:spMk id="211" creationId="{E8589FD1-C298-4202-A595-C93EA09B1A2F}"/>
          </ac:spMkLst>
        </pc:spChg>
        <pc:spChg chg="add mod">
          <ac:chgData name="김 성덕" userId="45f9472fb3923c53" providerId="LiveId" clId="{088510CD-49E1-4C05-848D-6D957B84A215}" dt="2020-06-23T00:24:54.297" v="723" actId="1076"/>
          <ac:spMkLst>
            <pc:docMk/>
            <pc:sldMk cId="238445681" sldId="303"/>
            <ac:spMk id="217" creationId="{A4D4DDDF-EC91-4F12-BC06-A98DACA95E98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264" creationId="{BE786412-5498-413F-9015-EE9E1D4C49A9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265" creationId="{2B0ED45E-F467-45E9-AE87-46BB7AABF63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271" creationId="{D7769F3A-64E1-495E-BDB1-C69FA7C2867F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33" creationId="{B2F2083B-A929-46CA-959F-F8A7A4FD6133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34" creationId="{2B36AC0E-B4B2-456A-A0E5-0DCC14C9ADC6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35" creationId="{FB3A5F34-936B-4A6C-A36F-727FB1498B12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37" creationId="{BA563FE7-32BD-4938-A519-7B530772F373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42" creationId="{95F2652E-C921-42B1-B419-C41AE880BA00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43" creationId="{250E4837-3A4B-40D9-ACBC-CAADB1C6AE98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46" creationId="{04E45B2E-8D51-43A9-8682-6BEA1C158329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47" creationId="{8C1A5696-57EE-404C-BD65-0F62671B6B1C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65" creationId="{129CA700-E92E-42FF-96B4-2F7205C10015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68" creationId="{BFAD953B-C81D-45DC-976B-9F9DF5A53A05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72" creationId="{47054F17-9372-4664-9304-30EB2319C002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73" creationId="{7C7CAFE4-F649-4684-9DF2-C2F63F0BD266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74" creationId="{D7CAD6E1-657C-4399-8FAF-42054555F4E2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79" creationId="{7A53E51E-E2BA-46AC-BC4D-B916F3AC5E4A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82" creationId="{EB1E00E0-632D-49BA-8211-9FAC562B9488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87" creationId="{02E732E6-6D80-471C-81FC-AD3FE167CCC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88" creationId="{7DB67C46-CAD5-4738-8762-02E6368DADED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90" creationId="{07F3AEA3-ADE1-4273-AFFA-B954D723AC64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391" creationId="{62FDE4D5-B2DE-4184-BBC0-B063836EBAA3}"/>
          </ac:spMkLst>
        </pc:spChg>
        <pc:spChg chg="del">
          <ac:chgData name="김 성덕" userId="45f9472fb3923c53" providerId="LiveId" clId="{088510CD-49E1-4C05-848D-6D957B84A215}" dt="2020-06-22T23:57:11.607" v="130" actId="478"/>
          <ac:spMkLst>
            <pc:docMk/>
            <pc:sldMk cId="238445681" sldId="303"/>
            <ac:spMk id="416" creationId="{05CA4410-BC42-4625-8E5B-18D9DCE6756C}"/>
          </ac:spMkLst>
        </pc:spChg>
        <pc:grpChg chg="add mod">
          <ac:chgData name="김 성덕" userId="45f9472fb3923c53" providerId="LiveId" clId="{088510CD-49E1-4C05-848D-6D957B84A215}" dt="2020-06-23T00:07:48.763" v="157" actId="164"/>
          <ac:grpSpMkLst>
            <pc:docMk/>
            <pc:sldMk cId="238445681" sldId="303"/>
            <ac:grpSpMk id="4" creationId="{58C75721-7D77-48A2-8C64-838E610EFE2D}"/>
          </ac:grpSpMkLst>
        </pc:grpChg>
        <pc:grpChg chg="del">
          <ac:chgData name="김 성덕" userId="45f9472fb3923c53" providerId="LiveId" clId="{088510CD-49E1-4C05-848D-6D957B84A215}" dt="2020-06-22T23:57:11.607" v="130" actId="478"/>
          <ac:grpSpMkLst>
            <pc:docMk/>
            <pc:sldMk cId="238445681" sldId="303"/>
            <ac:grpSpMk id="139" creationId="{906864DA-21CC-4904-B2BD-8521EEAB9B37}"/>
          </ac:grpSpMkLst>
        </pc:grpChg>
        <pc:grpChg chg="del">
          <ac:chgData name="김 성덕" userId="45f9472fb3923c53" providerId="LiveId" clId="{088510CD-49E1-4C05-848D-6D957B84A215}" dt="2020-06-22T23:57:11.607" v="130" actId="478"/>
          <ac:grpSpMkLst>
            <pc:docMk/>
            <pc:sldMk cId="238445681" sldId="303"/>
            <ac:grpSpMk id="154" creationId="{7EE7D02C-5F53-4839-8CCE-BBD6727F1F7C}"/>
          </ac:grpSpMkLst>
        </pc:grpChg>
        <pc:grpChg chg="del">
          <ac:chgData name="김 성덕" userId="45f9472fb3923c53" providerId="LiveId" clId="{088510CD-49E1-4C05-848D-6D957B84A215}" dt="2020-06-22T23:57:11.607" v="130" actId="478"/>
          <ac:grpSpMkLst>
            <pc:docMk/>
            <pc:sldMk cId="238445681" sldId="303"/>
            <ac:grpSpMk id="220" creationId="{4ABD3047-33D9-40EE-932D-D827F95CD0C4}"/>
          </ac:grpSpMkLst>
        </pc:grpChg>
        <pc:grpChg chg="del">
          <ac:chgData name="김 성덕" userId="45f9472fb3923c53" providerId="LiveId" clId="{088510CD-49E1-4C05-848D-6D957B84A215}" dt="2020-06-22T23:57:11.607" v="130" actId="478"/>
          <ac:grpSpMkLst>
            <pc:docMk/>
            <pc:sldMk cId="238445681" sldId="303"/>
            <ac:grpSpMk id="348" creationId="{53E920EA-75F9-490B-9CB4-9AFE25D162B7}"/>
          </ac:grpSpMkLst>
        </pc:grpChg>
        <pc:picChg chg="add mod">
          <ac:chgData name="김 성덕" userId="45f9472fb3923c53" providerId="LiveId" clId="{088510CD-49E1-4C05-848D-6D957B84A215}" dt="2020-06-23T00:07:48.763" v="157" actId="164"/>
          <ac:picMkLst>
            <pc:docMk/>
            <pc:sldMk cId="238445681" sldId="303"/>
            <ac:picMk id="2" creationId="{18E697E8-8BB2-4B10-AC0B-E7B0936541C7}"/>
          </ac:picMkLst>
        </pc:picChg>
        <pc:picChg chg="add mod">
          <ac:chgData name="김 성덕" userId="45f9472fb3923c53" providerId="LiveId" clId="{088510CD-49E1-4C05-848D-6D957B84A215}" dt="2020-06-23T00:07:48.763" v="157" actId="164"/>
          <ac:picMkLst>
            <pc:docMk/>
            <pc:sldMk cId="238445681" sldId="303"/>
            <ac:picMk id="3" creationId="{83341A9D-2486-4991-8DA4-C9301C99AA4B}"/>
          </ac:picMkLst>
        </pc:picChg>
        <pc:picChg chg="add mod">
          <ac:chgData name="김 성덕" userId="45f9472fb3923c53" providerId="LiveId" clId="{088510CD-49E1-4C05-848D-6D957B84A215}" dt="2020-06-23T00:12:01.272" v="202" actId="1036"/>
          <ac:picMkLst>
            <pc:docMk/>
            <pc:sldMk cId="238445681" sldId="303"/>
            <ac:picMk id="5" creationId="{6C428018-64BB-4914-85DC-663AF1D40953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130" creationId="{9E718355-B7E8-4F0F-ACCF-294E91E0E28B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133" creationId="{D84215EB-3446-4FF6-ACC6-D7540D6201DC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136" creationId="{DD80AF28-82CB-4857-89E6-41FED1D0993C}"/>
          </ac:picMkLst>
        </pc:picChg>
        <pc:picChg chg="add del mod">
          <ac:chgData name="김 성덕" userId="45f9472fb3923c53" providerId="LiveId" clId="{088510CD-49E1-4C05-848D-6D957B84A215}" dt="2020-06-23T00:05:51.662" v="139" actId="478"/>
          <ac:picMkLst>
            <pc:docMk/>
            <pc:sldMk cId="238445681" sldId="303"/>
            <ac:picMk id="194" creationId="{B2EAF380-36F4-45F4-847F-7E3B21440567}"/>
          </ac:picMkLst>
        </pc:picChg>
        <pc:picChg chg="add mod">
          <ac:chgData name="김 성덕" userId="45f9472fb3923c53" providerId="LiveId" clId="{088510CD-49E1-4C05-848D-6D957B84A215}" dt="2020-06-23T00:10:43.527" v="187" actId="207"/>
          <ac:picMkLst>
            <pc:docMk/>
            <pc:sldMk cId="238445681" sldId="303"/>
            <ac:picMk id="205" creationId="{B86DC3B2-7345-42C8-9EBD-301232CE3AAD}"/>
          </ac:picMkLst>
        </pc:picChg>
        <pc:picChg chg="add del mod">
          <ac:chgData name="김 성덕" userId="45f9472fb3923c53" providerId="LiveId" clId="{088510CD-49E1-4C05-848D-6D957B84A215}" dt="2020-06-23T00:08:26.248" v="160" actId="478"/>
          <ac:picMkLst>
            <pc:docMk/>
            <pc:sldMk cId="238445681" sldId="303"/>
            <ac:picMk id="212" creationId="{CADEDED3-FB83-41F8-9ED9-3791E675142B}"/>
          </ac:picMkLst>
        </pc:picChg>
        <pc:picChg chg="add mod">
          <ac:chgData name="김 성덕" userId="45f9472fb3923c53" providerId="LiveId" clId="{088510CD-49E1-4C05-848D-6D957B84A215}" dt="2020-06-23T00:14:07.233" v="213" actId="1076"/>
          <ac:picMkLst>
            <pc:docMk/>
            <pc:sldMk cId="238445681" sldId="303"/>
            <ac:picMk id="213" creationId="{84E8ADD0-EF28-40F4-AFEB-B0A3B6E95F9C}"/>
          </ac:picMkLst>
        </pc:picChg>
        <pc:picChg chg="add mod">
          <ac:chgData name="김 성덕" userId="45f9472fb3923c53" providerId="LiveId" clId="{088510CD-49E1-4C05-848D-6D957B84A215}" dt="2020-06-23T00:10:54.551" v="189" actId="1076"/>
          <ac:picMkLst>
            <pc:docMk/>
            <pc:sldMk cId="238445681" sldId="303"/>
            <ac:picMk id="214" creationId="{0BF09C88-0894-4CE4-B4F7-695B566D6010}"/>
          </ac:picMkLst>
        </pc:picChg>
        <pc:picChg chg="add mod">
          <ac:chgData name="김 성덕" userId="45f9472fb3923c53" providerId="LiveId" clId="{088510CD-49E1-4C05-848D-6D957B84A215}" dt="2020-06-23T00:10:56.505" v="190" actId="1076"/>
          <ac:picMkLst>
            <pc:docMk/>
            <pc:sldMk cId="238445681" sldId="303"/>
            <ac:picMk id="215" creationId="{9F1385FB-FCFD-4FA8-AD64-5E1A02EEBD40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339" creationId="{44BEAFA8-5D0B-4BE0-8890-143F710601F6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344" creationId="{B0926B2A-7287-4036-A6F4-DC3E989958C0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345" creationId="{668B4B61-A2CC-4822-ADD9-D7B5B1742D3E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415" creationId="{8C6CC26B-1FAE-4BBA-AA23-7455072E7E5E}"/>
          </ac:picMkLst>
        </pc:picChg>
        <pc:picChg chg="del">
          <ac:chgData name="김 성덕" userId="45f9472fb3923c53" providerId="LiveId" clId="{088510CD-49E1-4C05-848D-6D957B84A215}" dt="2020-06-22T23:57:11.607" v="130" actId="478"/>
          <ac:picMkLst>
            <pc:docMk/>
            <pc:sldMk cId="238445681" sldId="303"/>
            <ac:picMk id="417" creationId="{89CA32CE-C3BA-45B6-926C-BA57CC07505C}"/>
          </ac:picMkLst>
        </pc:picChg>
        <pc:cxnChg chg="add mod">
          <ac:chgData name="김 성덕" userId="45f9472fb3923c53" providerId="LiveId" clId="{088510CD-49E1-4C05-848D-6D957B84A215}" dt="2020-06-23T00:14:12.704" v="214" actId="14100"/>
          <ac:cxnSpMkLst>
            <pc:docMk/>
            <pc:sldMk cId="238445681" sldId="303"/>
            <ac:cxnSpMk id="7" creationId="{5C325B3C-D032-41A0-8E46-3CA1444BD45D}"/>
          </ac:cxnSpMkLst>
        </pc:cxnChg>
        <pc:cxnChg chg="add mod">
          <ac:chgData name="김 성덕" userId="45f9472fb3923c53" providerId="LiveId" clId="{088510CD-49E1-4C05-848D-6D957B84A215}" dt="2020-06-23T00:14:07.233" v="213" actId="1076"/>
          <ac:cxnSpMkLst>
            <pc:docMk/>
            <pc:sldMk cId="238445681" sldId="303"/>
            <ac:cxnSpMk id="11" creationId="{A0EED6B3-F43B-4E5A-931A-9CA190916215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20" creationId="{5F129EBB-D524-40E8-9797-4ACC972FDF49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138" creationId="{21ED6B26-428D-4D81-B054-3199EAE72F81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193" creationId="{08D27749-C9E3-488D-8428-FEFD110D9FD2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38" creationId="{AC788A84-8304-4EA3-9CCD-4D4AF60EFA39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85" creationId="{971C040F-31E3-4F84-B5E5-D8E04013B39E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89" creationId="{A238462A-FA23-4F24-8B84-0878DD02314A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92" creationId="{F7D93AC1-5DC4-423E-B361-B393C8A04408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96" creationId="{66204C6B-D7E3-4EA6-9EF6-9515021F2002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98" creationId="{FB0AD464-2A45-4182-A6A3-171EE8DA3A62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399" creationId="{4D6A1FD6-4879-4117-B1CC-B2382F5AB2B2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3" creationId="{ADCC1A1C-7493-46CF-B38D-79006476623A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4" creationId="{0679EB1C-5B11-4041-9A55-6A4D017BDF2F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5" creationId="{94F45B8A-5825-4406-91B1-EEE6E5DEC7D3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6" creationId="{32C6A4C5-69EA-42AE-956A-1A0B411F7386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7" creationId="{ED25E246-CAB5-4B1A-8939-DCAFF9A78C94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8" creationId="{CF65A872-096E-4AEC-9C90-F3DA37A54ED8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09" creationId="{0D15BAD2-2304-48C2-8487-87CD6842F0CB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10" creationId="{0435C254-C242-4236-8101-20ABD95F2101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11" creationId="{B50CD5BE-6819-46A4-9D6F-0F8205F39580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12" creationId="{5950E57E-2232-44A5-84D9-B16AE98F82E1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13" creationId="{2E358855-C957-4E2E-8371-E08B25AA50BC}"/>
          </ac:cxnSpMkLst>
        </pc:cxnChg>
        <pc:cxnChg chg="del">
          <ac:chgData name="김 성덕" userId="45f9472fb3923c53" providerId="LiveId" clId="{088510CD-49E1-4C05-848D-6D957B84A215}" dt="2020-06-22T23:57:11.607" v="130" actId="478"/>
          <ac:cxnSpMkLst>
            <pc:docMk/>
            <pc:sldMk cId="238445681" sldId="303"/>
            <ac:cxnSpMk id="414" creationId="{364CC3C3-5C44-4F12-A039-F4A4BA8E892A}"/>
          </ac:cxnSpMkLst>
        </pc:cxn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1412731584" sldId="304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412731584" sldId="304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0:45:25.386" v="873" actId="20577"/>
          <ac:spMkLst>
            <pc:docMk/>
            <pc:sldMk cId="1412731584" sldId="304"/>
            <ac:spMk id="7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0:49:30.169" v="997" actId="1076"/>
          <ac:spMkLst>
            <pc:docMk/>
            <pc:sldMk cId="1412731584" sldId="304"/>
            <ac:spMk id="31" creationId="{011CE0BD-98CA-421F-A112-5B5A54F3FDD2}"/>
          </ac:spMkLst>
        </pc:spChg>
        <pc:spChg chg="add mod">
          <ac:chgData name="김 성덕" userId="45f9472fb3923c53" providerId="LiveId" clId="{088510CD-49E1-4C05-848D-6D957B84A215}" dt="2020-06-23T00:48:41.499" v="950" actId="207"/>
          <ac:spMkLst>
            <pc:docMk/>
            <pc:sldMk cId="1412731584" sldId="304"/>
            <ac:spMk id="32" creationId="{C134ECB8-0C2A-45DD-9C02-FF0BE2DCACCA}"/>
          </ac:spMkLst>
        </pc:spChg>
        <pc:spChg chg="add mod">
          <ac:chgData name="김 성덕" userId="45f9472fb3923c53" providerId="LiveId" clId="{088510CD-49E1-4C05-848D-6D957B84A215}" dt="2020-06-23T00:49:10.642" v="994" actId="6549"/>
          <ac:spMkLst>
            <pc:docMk/>
            <pc:sldMk cId="1412731584" sldId="304"/>
            <ac:spMk id="33" creationId="{524EBC76-1D93-442F-8D37-DD47E93A1E1F}"/>
          </ac:spMkLst>
        </pc:spChg>
        <pc:spChg chg="add mod">
          <ac:chgData name="김 성덕" userId="45f9472fb3923c53" providerId="LiveId" clId="{088510CD-49E1-4C05-848D-6D957B84A215}" dt="2020-06-23T00:49:50.082" v="1027" actId="1038"/>
          <ac:spMkLst>
            <pc:docMk/>
            <pc:sldMk cId="1412731584" sldId="304"/>
            <ac:spMk id="34" creationId="{A138B100-32D6-4294-A5EA-5F2992A8EF4F}"/>
          </ac:spMkLst>
        </pc:spChg>
        <pc:spChg chg="add mod">
          <ac:chgData name="김 성덕" userId="45f9472fb3923c53" providerId="LiveId" clId="{088510CD-49E1-4C05-848D-6D957B84A215}" dt="2020-06-23T00:50:25.648" v="1060"/>
          <ac:spMkLst>
            <pc:docMk/>
            <pc:sldMk cId="1412731584" sldId="304"/>
            <ac:spMk id="35" creationId="{34F14714-DA4D-4738-BFC0-E528AFA36E44}"/>
          </ac:spMkLst>
        </pc:spChg>
        <pc:spChg chg="add mod">
          <ac:chgData name="김 성덕" userId="45f9472fb3923c53" providerId="LiveId" clId="{088510CD-49E1-4C05-848D-6D957B84A215}" dt="2020-06-23T00:50:33.793" v="1079"/>
          <ac:spMkLst>
            <pc:docMk/>
            <pc:sldMk cId="1412731584" sldId="304"/>
            <ac:spMk id="36" creationId="{B8973B20-CD72-4C8D-B568-2BA5BE123BEF}"/>
          </ac:spMkLst>
        </pc:spChg>
        <pc:spChg chg="del">
          <ac:chgData name="김 성덕" userId="45f9472fb3923c53" providerId="LiveId" clId="{088510CD-49E1-4C05-848D-6D957B84A215}" dt="2020-06-23T00:44:38.696" v="815" actId="478"/>
          <ac:spMkLst>
            <pc:docMk/>
            <pc:sldMk cId="1412731584" sldId="304"/>
            <ac:spMk id="37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0:50:45.655" v="1081" actId="1076"/>
          <ac:spMkLst>
            <pc:docMk/>
            <pc:sldMk cId="1412731584" sldId="304"/>
            <ac:spMk id="38" creationId="{0119A0FC-4FE3-4E5D-9304-43B4A87A7BFB}"/>
          </ac:spMkLst>
        </pc:spChg>
        <pc:spChg chg="add mod">
          <ac:chgData name="김 성덕" userId="45f9472fb3923c53" providerId="LiveId" clId="{088510CD-49E1-4C05-848D-6D957B84A215}" dt="2020-06-23T00:51:02.634" v="1101"/>
          <ac:spMkLst>
            <pc:docMk/>
            <pc:sldMk cId="1412731584" sldId="304"/>
            <ac:spMk id="39" creationId="{DD97A751-07C0-4B01-9D78-05BE058CB7AE}"/>
          </ac:spMkLst>
        </pc:spChg>
        <pc:spChg chg="mod">
          <ac:chgData name="김 성덕" userId="45f9472fb3923c53" providerId="LiveId" clId="{088510CD-49E1-4C05-848D-6D957B84A215}" dt="2020-06-23T00:42:25.865" v="769" actId="1076"/>
          <ac:spMkLst>
            <pc:docMk/>
            <pc:sldMk cId="1412731584" sldId="304"/>
            <ac:spMk id="40" creationId="{00000000-0000-0000-0000-000000000000}"/>
          </ac:spMkLst>
        </pc:spChg>
        <pc:spChg chg="del">
          <ac:chgData name="김 성덕" userId="45f9472fb3923c53" providerId="LiveId" clId="{088510CD-49E1-4C05-848D-6D957B84A215}" dt="2020-06-23T00:44:35.784" v="814" actId="478"/>
          <ac:spMkLst>
            <pc:docMk/>
            <pc:sldMk cId="1412731584" sldId="304"/>
            <ac:spMk id="43" creationId="{06A7FC72-E7AB-429C-B697-3F98C1FC03FC}"/>
          </ac:spMkLst>
        </pc:spChg>
        <pc:spChg chg="mod">
          <ac:chgData name="김 성덕" userId="45f9472fb3923c53" providerId="LiveId" clId="{088510CD-49E1-4C05-848D-6D957B84A215}" dt="2020-06-23T00:42:12.401" v="767" actId="1076"/>
          <ac:spMkLst>
            <pc:docMk/>
            <pc:sldMk cId="1412731584" sldId="304"/>
            <ac:spMk id="45" creationId="{FA2DFBEC-EABD-4C55-AEF7-CA2AFC1CC53E}"/>
          </ac:spMkLst>
        </pc:spChg>
        <pc:spChg chg="mod">
          <ac:chgData name="김 성덕" userId="45f9472fb3923c53" providerId="LiveId" clId="{088510CD-49E1-4C05-848D-6D957B84A215}" dt="2020-06-23T00:44:28.050" v="812" actId="1076"/>
          <ac:spMkLst>
            <pc:docMk/>
            <pc:sldMk cId="1412731584" sldId="304"/>
            <ac:spMk id="47" creationId="{AA7DEA4A-FA01-43C4-9CB1-2260945A6095}"/>
          </ac:spMkLst>
        </pc:spChg>
        <pc:spChg chg="mod">
          <ac:chgData name="김 성덕" userId="45f9472fb3923c53" providerId="LiveId" clId="{088510CD-49E1-4C05-848D-6D957B84A215}" dt="2020-06-23T00:43:19.345" v="799" actId="1076"/>
          <ac:spMkLst>
            <pc:docMk/>
            <pc:sldMk cId="1412731584" sldId="304"/>
            <ac:spMk id="48" creationId="{0F44B0F1-B3BC-49F3-8792-C274D1FF333A}"/>
          </ac:spMkLst>
        </pc:spChg>
        <pc:spChg chg="mod">
          <ac:chgData name="김 성덕" userId="45f9472fb3923c53" providerId="LiveId" clId="{088510CD-49E1-4C05-848D-6D957B84A215}" dt="2020-06-23T00:42:20.416" v="768" actId="1076"/>
          <ac:spMkLst>
            <pc:docMk/>
            <pc:sldMk cId="1412731584" sldId="304"/>
            <ac:spMk id="49" creationId="{551CF07B-6066-4DA2-BDEB-0A9EC65BD57E}"/>
          </ac:spMkLst>
        </pc:spChg>
        <pc:spChg chg="mod">
          <ac:chgData name="김 성덕" userId="45f9472fb3923c53" providerId="LiveId" clId="{088510CD-49E1-4C05-848D-6D957B84A215}" dt="2020-06-23T00:44:32.169" v="813" actId="1076"/>
          <ac:spMkLst>
            <pc:docMk/>
            <pc:sldMk cId="1412731584" sldId="304"/>
            <ac:spMk id="50" creationId="{3648DA22-A0B9-4F0B-9E4B-EC093F338F91}"/>
          </ac:spMkLst>
        </pc:spChg>
        <pc:picChg chg="add del mod">
          <ac:chgData name="김 성덕" userId="45f9472fb3923c53" providerId="LiveId" clId="{088510CD-49E1-4C05-848D-6D957B84A215}" dt="2020-06-23T00:40:12.713" v="743" actId="478"/>
          <ac:picMkLst>
            <pc:docMk/>
            <pc:sldMk cId="1412731584" sldId="304"/>
            <ac:picMk id="4" creationId="{0CF83FB9-9687-4EE6-A6F0-4AE5723D1500}"/>
          </ac:picMkLst>
        </pc:picChg>
        <pc:picChg chg="del">
          <ac:chgData name="김 성덕" userId="45f9472fb3923c53" providerId="LiveId" clId="{088510CD-49E1-4C05-848D-6D957B84A215}" dt="2020-06-23T00:40:00.433" v="740" actId="478"/>
          <ac:picMkLst>
            <pc:docMk/>
            <pc:sldMk cId="1412731584" sldId="304"/>
            <ac:picMk id="6" creationId="{B45AAB2B-71B7-4ADF-8FEA-776325A00E4F}"/>
          </ac:picMkLst>
        </pc:picChg>
        <pc:picChg chg="add del mod">
          <ac:chgData name="김 성덕" userId="45f9472fb3923c53" providerId="LiveId" clId="{088510CD-49E1-4C05-848D-6D957B84A215}" dt="2020-06-23T00:44:41.177" v="816" actId="478"/>
          <ac:picMkLst>
            <pc:docMk/>
            <pc:sldMk cId="1412731584" sldId="304"/>
            <ac:picMk id="8" creationId="{B8724CD8-9FA2-4C64-A426-85649DC65E07}"/>
          </ac:picMkLst>
        </pc:picChg>
        <pc:picChg chg="del">
          <ac:chgData name="김 성덕" userId="45f9472fb3923c53" providerId="LiveId" clId="{088510CD-49E1-4C05-848D-6D957B84A215}" dt="2020-06-23T00:43:23.576" v="800" actId="478"/>
          <ac:picMkLst>
            <pc:docMk/>
            <pc:sldMk cId="1412731584" sldId="304"/>
            <ac:picMk id="9" creationId="{FD14A302-FEE5-4EDB-A644-84E13DD50718}"/>
          </ac:picMkLst>
        </pc:picChg>
        <pc:picChg chg="add del mod">
          <ac:chgData name="김 성덕" userId="45f9472fb3923c53" providerId="LiveId" clId="{088510CD-49E1-4C05-848D-6D957B84A215}" dt="2020-06-23T00:44:42.769" v="817" actId="478"/>
          <ac:picMkLst>
            <pc:docMk/>
            <pc:sldMk cId="1412731584" sldId="304"/>
            <ac:picMk id="11" creationId="{1037300C-6914-42A9-BE70-3615B2959C4D}"/>
          </ac:picMkLst>
        </pc:picChg>
        <pc:picChg chg="add del mod">
          <ac:chgData name="김 성덕" userId="45f9472fb3923c53" providerId="LiveId" clId="{088510CD-49E1-4C05-848D-6D957B84A215}" dt="2020-06-23T00:44:02.249" v="804" actId="478"/>
          <ac:picMkLst>
            <pc:docMk/>
            <pc:sldMk cId="1412731584" sldId="304"/>
            <ac:picMk id="13" creationId="{A87885CC-9804-4B76-947E-318E9AA88095}"/>
          </ac:picMkLst>
        </pc:picChg>
        <pc:picChg chg="add del mod">
          <ac:chgData name="김 성덕" userId="45f9472fb3923c53" providerId="LiveId" clId="{088510CD-49E1-4C05-848D-6D957B84A215}" dt="2020-06-23T00:41:08.137" v="760" actId="478"/>
          <ac:picMkLst>
            <pc:docMk/>
            <pc:sldMk cId="1412731584" sldId="304"/>
            <ac:picMk id="14" creationId="{F484ADF6-9369-4E39-BA0F-5521D7CEC192}"/>
          </ac:picMkLst>
        </pc:picChg>
        <pc:picChg chg="add mod ord">
          <ac:chgData name="김 성덕" userId="45f9472fb3923c53" providerId="LiveId" clId="{088510CD-49E1-4C05-848D-6D957B84A215}" dt="2020-06-23T00:42:45.187" v="772" actId="1076"/>
          <ac:picMkLst>
            <pc:docMk/>
            <pc:sldMk cId="1412731584" sldId="304"/>
            <ac:picMk id="15" creationId="{20E7E19C-CFD0-4E46-B195-63E854E612B1}"/>
          </ac:picMkLst>
        </pc:picChg>
        <pc:picChg chg="add mod ord">
          <ac:chgData name="김 성덕" userId="45f9472fb3923c53" providerId="LiveId" clId="{088510CD-49E1-4C05-848D-6D957B84A215}" dt="2020-06-23T00:44:21.723" v="811" actId="1076"/>
          <ac:picMkLst>
            <pc:docMk/>
            <pc:sldMk cId="1412731584" sldId="304"/>
            <ac:picMk id="17" creationId="{CAB365E9-24C8-48D6-B2BF-5C7871AD9811}"/>
          </ac:picMkLst>
        </pc:picChg>
        <pc:picChg chg="del">
          <ac:chgData name="김 성덕" userId="45f9472fb3923c53" providerId="LiveId" clId="{088510CD-49E1-4C05-848D-6D957B84A215}" dt="2020-06-23T00:45:28.313" v="874" actId="478"/>
          <ac:picMkLst>
            <pc:docMk/>
            <pc:sldMk cId="1412731584" sldId="304"/>
            <ac:picMk id="18" creationId="{8550BBE7-55EC-413D-BB08-87781A938E8B}"/>
          </ac:picMkLst>
        </pc:picChg>
        <pc:picChg chg="add mod">
          <ac:chgData name="김 성덕" userId="45f9472fb3923c53" providerId="LiveId" clId="{088510CD-49E1-4C05-848D-6D957B84A215}" dt="2020-06-23T00:46:19.193" v="880" actId="14100"/>
          <ac:picMkLst>
            <pc:docMk/>
            <pc:sldMk cId="1412731584" sldId="304"/>
            <ac:picMk id="19" creationId="{4061DEFD-E474-4C6F-A4F5-7A70D961DDF2}"/>
          </ac:picMkLst>
        </pc:picChg>
        <pc:picChg chg="add mod">
          <ac:chgData name="김 성덕" userId="45f9472fb3923c53" providerId="LiveId" clId="{088510CD-49E1-4C05-848D-6D957B84A215}" dt="2020-06-23T00:47:08.960" v="885" actId="14100"/>
          <ac:picMkLst>
            <pc:docMk/>
            <pc:sldMk cId="1412731584" sldId="304"/>
            <ac:picMk id="20" creationId="{FFE7F26A-1329-4AE1-BD90-AF4E42A40208}"/>
          </ac:picMkLst>
        </pc:picChg>
        <pc:picChg chg="del">
          <ac:chgData name="김 성덕" userId="45f9472fb3923c53" providerId="LiveId" clId="{088510CD-49E1-4C05-848D-6D957B84A215}" dt="2020-06-23T00:45:29.585" v="875" actId="478"/>
          <ac:picMkLst>
            <pc:docMk/>
            <pc:sldMk cId="1412731584" sldId="304"/>
            <ac:picMk id="30" creationId="{3A82EF7F-ACE2-4485-8644-A8B71651D01B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2146491320" sldId="310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146491320" sldId="310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1:00:59.988" v="1514" actId="6549"/>
          <ac:spMkLst>
            <pc:docMk/>
            <pc:sldMk cId="2146491320" sldId="310"/>
            <ac:spMk id="4" creationId="{00000000-0000-0000-0000-000000000000}"/>
          </ac:spMkLst>
        </pc:spChg>
        <pc:spChg chg="mod">
          <ac:chgData name="김 성덕" userId="45f9472fb3923c53" providerId="LiveId" clId="{088510CD-49E1-4C05-848D-6D957B84A215}" dt="2020-06-23T01:34:07.515" v="1659" actId="20577"/>
          <ac:spMkLst>
            <pc:docMk/>
            <pc:sldMk cId="2146491320" sldId="310"/>
            <ac:spMk id="14" creationId="{FDBB471A-34C3-4DFD-B1E5-5BBD31108CC0}"/>
          </ac:spMkLst>
        </pc:spChg>
        <pc:graphicFrameChg chg="mod modGraphic">
          <ac:chgData name="김 성덕" userId="45f9472fb3923c53" providerId="LiveId" clId="{088510CD-49E1-4C05-848D-6D957B84A215}" dt="2020-06-23T05:26:19.655" v="8159" actId="6549"/>
          <ac:graphicFrameMkLst>
            <pc:docMk/>
            <pc:sldMk cId="2146491320" sldId="310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1:34:00.249" v="1652" actId="1076"/>
          <ac:picMkLst>
            <pc:docMk/>
            <pc:sldMk cId="2146491320" sldId="310"/>
            <ac:picMk id="10" creationId="{2EC083AD-1FCF-4B84-9B91-2ECF2FC6A675}"/>
          </ac:picMkLst>
        </pc:picChg>
        <pc:picChg chg="del">
          <ac:chgData name="김 성덕" userId="45f9472fb3923c53" providerId="LiveId" clId="{088510CD-49E1-4C05-848D-6D957B84A215}" dt="2020-06-23T01:04:13.105" v="1646" actId="478"/>
          <ac:picMkLst>
            <pc:docMk/>
            <pc:sldMk cId="2146491320" sldId="310"/>
            <ac:picMk id="11" creationId="{B7B64462-13BD-4C8D-A56B-2D2F9D152380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1302736359" sldId="312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302736359" sldId="312"/>
            <ac:spMk id="2" creationId="{00000000-0000-0000-0000-000000000000}"/>
          </ac:spMkLst>
        </pc:spChg>
        <pc:spChg chg="mod ord">
          <ac:chgData name="김 성덕" userId="45f9472fb3923c53" providerId="LiveId" clId="{088510CD-49E1-4C05-848D-6D957B84A215}" dt="2020-06-23T03:50:33.863" v="3863" actId="1076"/>
          <ac:spMkLst>
            <pc:docMk/>
            <pc:sldMk cId="1302736359" sldId="312"/>
            <ac:spMk id="7" creationId="{00000000-0000-0000-0000-000000000000}"/>
          </ac:spMkLst>
        </pc:spChg>
        <pc:spChg chg="mod ord">
          <ac:chgData name="김 성덕" userId="45f9472fb3923c53" providerId="LiveId" clId="{088510CD-49E1-4C05-848D-6D957B84A215}" dt="2020-06-23T03:50:27.092" v="3862" actId="1037"/>
          <ac:spMkLst>
            <pc:docMk/>
            <pc:sldMk cId="1302736359" sldId="312"/>
            <ac:spMk id="11" creationId="{36E367CD-B0A7-456A-93D5-543AAC791126}"/>
          </ac:spMkLst>
        </pc:spChg>
        <pc:spChg chg="add mod">
          <ac:chgData name="김 성덕" userId="45f9472fb3923c53" providerId="LiveId" clId="{088510CD-49E1-4C05-848D-6D957B84A215}" dt="2020-06-23T05:27:34.278" v="8203" actId="14100"/>
          <ac:spMkLst>
            <pc:docMk/>
            <pc:sldMk cId="1302736359" sldId="312"/>
            <ac:spMk id="12" creationId="{DD10D634-AB0E-4ACD-8433-B826E71EF2F2}"/>
          </ac:spMkLst>
        </pc:spChg>
        <pc:spChg chg="add mod">
          <ac:chgData name="김 성덕" userId="45f9472fb3923c53" providerId="LiveId" clId="{088510CD-49E1-4C05-848D-6D957B84A215}" dt="2020-06-23T05:27:43.278" v="8204" actId="14100"/>
          <ac:spMkLst>
            <pc:docMk/>
            <pc:sldMk cId="1302736359" sldId="312"/>
            <ac:spMk id="13" creationId="{38BFCE88-B52D-47E2-9496-DAC8C8E77144}"/>
          </ac:spMkLst>
        </pc:spChg>
        <pc:spChg chg="mod">
          <ac:chgData name="김 성덕" userId="45f9472fb3923c53" providerId="LiveId" clId="{088510CD-49E1-4C05-848D-6D957B84A215}" dt="2020-06-23T02:42:11.677" v="3808" actId="6549"/>
          <ac:spMkLst>
            <pc:docMk/>
            <pc:sldMk cId="1302736359" sldId="312"/>
            <ac:spMk id="15" creationId="{8EFF8A38-BD3F-416A-BCE0-45A180B2D9F1}"/>
          </ac:spMkLst>
        </pc:spChg>
        <pc:graphicFrameChg chg="mod modGraphic">
          <ac:chgData name="김 성덕" userId="45f9472fb3923c53" providerId="LiveId" clId="{088510CD-49E1-4C05-848D-6D957B84A215}" dt="2020-06-23T05:27:09.712" v="8196" actId="6549"/>
          <ac:graphicFrameMkLst>
            <pc:docMk/>
            <pc:sldMk cId="1302736359" sldId="312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3:50:07.457" v="3850"/>
          <ac:picMkLst>
            <pc:docMk/>
            <pc:sldMk cId="1302736359" sldId="312"/>
            <ac:picMk id="9" creationId="{24518646-212B-45DD-8D99-8CD274E40DAE}"/>
          </ac:picMkLst>
        </pc:picChg>
        <pc:picChg chg="del">
          <ac:chgData name="김 성덕" userId="45f9472fb3923c53" providerId="LiveId" clId="{088510CD-49E1-4C05-848D-6D957B84A215}" dt="2020-06-23T02:42:14.075" v="3809" actId="478"/>
          <ac:picMkLst>
            <pc:docMk/>
            <pc:sldMk cId="1302736359" sldId="312"/>
            <ac:picMk id="10" creationId="{27FC0EFA-7D49-426E-B693-53BB21032114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2016707372" sldId="313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016707372" sldId="313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4:01:30.028" v="4423" actId="1076"/>
          <ac:spMkLst>
            <pc:docMk/>
            <pc:sldMk cId="2016707372" sldId="313"/>
            <ac:spMk id="8" creationId="{00000000-0000-0000-0000-000000000000}"/>
          </ac:spMkLst>
        </pc:spChg>
        <pc:spChg chg="mod">
          <ac:chgData name="김 성덕" userId="45f9472fb3923c53" providerId="LiveId" clId="{088510CD-49E1-4C05-848D-6D957B84A215}" dt="2020-06-23T04:01:25.931" v="4422" actId="14100"/>
          <ac:spMkLst>
            <pc:docMk/>
            <pc:sldMk cId="2016707372" sldId="313"/>
            <ac:spMk id="9" creationId="{00000000-0000-0000-0000-000000000000}"/>
          </ac:spMkLst>
        </pc:spChg>
        <pc:spChg chg="mod">
          <ac:chgData name="김 성덕" userId="45f9472fb3923c53" providerId="LiveId" clId="{088510CD-49E1-4C05-848D-6D957B84A215}" dt="2020-06-23T02:42:20.996" v="3818" actId="6549"/>
          <ac:spMkLst>
            <pc:docMk/>
            <pc:sldMk cId="2016707372" sldId="313"/>
            <ac:spMk id="13" creationId="{F3372E39-F8E1-4F2D-A99D-933DB69F0CED}"/>
          </ac:spMkLst>
        </pc:spChg>
        <pc:spChg chg="add mod">
          <ac:chgData name="김 성덕" userId="45f9472fb3923c53" providerId="LiveId" clId="{088510CD-49E1-4C05-848D-6D957B84A215}" dt="2020-06-23T04:05:25.231" v="4840" actId="6549"/>
          <ac:spMkLst>
            <pc:docMk/>
            <pc:sldMk cId="2016707372" sldId="313"/>
            <ac:spMk id="14" creationId="{8A4EB3AF-75D9-46A6-B7D0-23F69E3B9A90}"/>
          </ac:spMkLst>
        </pc:spChg>
        <pc:spChg chg="add mod ord">
          <ac:chgData name="김 성덕" userId="45f9472fb3923c53" providerId="LiveId" clId="{088510CD-49E1-4C05-848D-6D957B84A215}" dt="2020-06-23T04:08:30.036" v="4915" actId="166"/>
          <ac:spMkLst>
            <pc:docMk/>
            <pc:sldMk cId="2016707372" sldId="313"/>
            <ac:spMk id="15" creationId="{687626B0-38D1-4FB9-A46E-87EECCA684E7}"/>
          </ac:spMkLst>
        </pc:spChg>
        <pc:spChg chg="add mod">
          <ac:chgData name="김 성덕" userId="45f9472fb3923c53" providerId="LiveId" clId="{088510CD-49E1-4C05-848D-6D957B84A215}" dt="2020-06-23T04:06:41.045" v="4888" actId="1035"/>
          <ac:spMkLst>
            <pc:docMk/>
            <pc:sldMk cId="2016707372" sldId="313"/>
            <ac:spMk id="16" creationId="{4CEF5270-3FDC-4E86-90AD-F41672676F08}"/>
          </ac:spMkLst>
        </pc:spChg>
        <pc:spChg chg="add mod">
          <ac:chgData name="김 성덕" userId="45f9472fb3923c53" providerId="LiveId" clId="{088510CD-49E1-4C05-848D-6D957B84A215}" dt="2020-06-23T04:06:59.068" v="4897" actId="1038"/>
          <ac:spMkLst>
            <pc:docMk/>
            <pc:sldMk cId="2016707372" sldId="313"/>
            <ac:spMk id="18" creationId="{4052D6F3-13B9-48ED-8BD6-1C3156D0FADD}"/>
          </ac:spMkLst>
        </pc:spChg>
        <pc:spChg chg="add mod">
          <ac:chgData name="김 성덕" userId="45f9472fb3923c53" providerId="LiveId" clId="{088510CD-49E1-4C05-848D-6D957B84A215}" dt="2020-06-23T04:07:07.781" v="4904" actId="1037"/>
          <ac:spMkLst>
            <pc:docMk/>
            <pc:sldMk cId="2016707372" sldId="313"/>
            <ac:spMk id="19" creationId="{18B1E856-4403-40E1-82BB-4B5B0B9BF02F}"/>
          </ac:spMkLst>
        </pc:spChg>
        <pc:graphicFrameChg chg="mod ord modGraphic">
          <ac:chgData name="김 성덕" userId="45f9472fb3923c53" providerId="LiveId" clId="{088510CD-49E1-4C05-848D-6D957B84A215}" dt="2020-06-23T04:09:24.397" v="4916" actId="167"/>
          <ac:graphicFrameMkLst>
            <pc:docMk/>
            <pc:sldMk cId="2016707372" sldId="313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4:05:06.748" v="4834" actId="14100"/>
          <ac:picMkLst>
            <pc:docMk/>
            <pc:sldMk cId="2016707372" sldId="313"/>
            <ac:picMk id="4" creationId="{4C18CC78-FBE5-434E-82B1-FDA843F5D88D}"/>
          </ac:picMkLst>
        </pc:picChg>
        <pc:picChg chg="add del mod">
          <ac:chgData name="김 성덕" userId="45f9472fb3923c53" providerId="LiveId" clId="{088510CD-49E1-4C05-848D-6D957B84A215}" dt="2020-06-23T04:07:47.716" v="4905" actId="478"/>
          <ac:picMkLst>
            <pc:docMk/>
            <pc:sldMk cId="2016707372" sldId="313"/>
            <ac:picMk id="5" creationId="{357A72A9-C067-4524-8E46-AC849AC395B1}"/>
          </ac:picMkLst>
        </pc:picChg>
        <pc:picChg chg="add mod">
          <ac:chgData name="김 성덕" userId="45f9472fb3923c53" providerId="LiveId" clId="{088510CD-49E1-4C05-848D-6D957B84A215}" dt="2020-06-23T04:08:09.028" v="4911" actId="14100"/>
          <ac:picMkLst>
            <pc:docMk/>
            <pc:sldMk cId="2016707372" sldId="313"/>
            <ac:picMk id="6" creationId="{03ED0D6B-17B9-4A79-943D-9EA4259436D8}"/>
          </ac:picMkLst>
        </pc:picChg>
        <pc:picChg chg="del">
          <ac:chgData name="김 성덕" userId="45f9472fb3923c53" providerId="LiveId" clId="{088510CD-49E1-4C05-848D-6D957B84A215}" dt="2020-06-23T02:42:23.122" v="3819" actId="478"/>
          <ac:picMkLst>
            <pc:docMk/>
            <pc:sldMk cId="2016707372" sldId="313"/>
            <ac:picMk id="10" creationId="{D831C8B6-7B4A-43DD-8F75-865A9EB697A1}"/>
          </ac:picMkLst>
        </pc:picChg>
        <pc:picChg chg="add mod ord">
          <ac:chgData name="김 성덕" userId="45f9472fb3923c53" providerId="LiveId" clId="{088510CD-49E1-4C05-848D-6D957B84A215}" dt="2020-06-23T04:00:48.668" v="4398" actId="167"/>
          <ac:picMkLst>
            <pc:docMk/>
            <pc:sldMk cId="2016707372" sldId="313"/>
            <ac:picMk id="11" creationId="{C2DC074C-99D0-43D6-A5ED-6B12AACC3465}"/>
          </ac:picMkLst>
        </pc:picChg>
        <pc:picChg chg="add del mod">
          <ac:chgData name="김 성덕" userId="45f9472fb3923c53" providerId="LiveId" clId="{088510CD-49E1-4C05-848D-6D957B84A215}" dt="2020-06-23T04:06:48.277" v="4890"/>
          <ac:picMkLst>
            <pc:docMk/>
            <pc:sldMk cId="2016707372" sldId="313"/>
            <ac:picMk id="17" creationId="{53266F08-C404-489A-8CB5-868104761C40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1673727584" sldId="315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673727584" sldId="315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4:09:33.229" v="4917" actId="478"/>
          <ac:spMkLst>
            <pc:docMk/>
            <pc:sldMk cId="1673727584" sldId="315"/>
            <ac:spMk id="9" creationId="{00000000-0000-0000-0000-000000000000}"/>
          </ac:spMkLst>
        </pc:spChg>
        <pc:spChg chg="del">
          <ac:chgData name="김 성덕" userId="45f9472fb3923c53" providerId="LiveId" clId="{088510CD-49E1-4C05-848D-6D957B84A215}" dt="2020-06-23T04:09:33.229" v="4917" actId="478"/>
          <ac:spMkLst>
            <pc:docMk/>
            <pc:sldMk cId="1673727584" sldId="315"/>
            <ac:spMk id="10" creationId="{286C000A-67AF-4CB2-8502-A64333020A74}"/>
          </ac:spMkLst>
        </pc:spChg>
        <pc:spChg chg="del">
          <ac:chgData name="김 성덕" userId="45f9472fb3923c53" providerId="LiveId" clId="{088510CD-49E1-4C05-848D-6D957B84A215}" dt="2020-06-23T04:09:33.229" v="4917" actId="478"/>
          <ac:spMkLst>
            <pc:docMk/>
            <pc:sldMk cId="1673727584" sldId="315"/>
            <ac:spMk id="13" creationId="{C049E761-B8C2-499E-9CFA-F81D7F632677}"/>
          </ac:spMkLst>
        </pc:spChg>
        <pc:spChg chg="del">
          <ac:chgData name="김 성덕" userId="45f9472fb3923c53" providerId="LiveId" clId="{088510CD-49E1-4C05-848D-6D957B84A215}" dt="2020-06-23T04:09:33.229" v="4917" actId="478"/>
          <ac:spMkLst>
            <pc:docMk/>
            <pc:sldMk cId="1673727584" sldId="315"/>
            <ac:spMk id="14" creationId="{EA28A56C-F9C8-4816-AAB4-51E012277DDD}"/>
          </ac:spMkLst>
        </pc:spChg>
        <pc:spChg chg="add mod">
          <ac:chgData name="김 성덕" userId="45f9472fb3923c53" providerId="LiveId" clId="{088510CD-49E1-4C05-848D-6D957B84A215}" dt="2020-06-23T04:10:00.365" v="4921" actId="1076"/>
          <ac:spMkLst>
            <pc:docMk/>
            <pc:sldMk cId="1673727584" sldId="315"/>
            <ac:spMk id="15" creationId="{1029F230-0099-4F95-A27B-68AD87976488}"/>
          </ac:spMkLst>
        </pc:spChg>
        <pc:spChg chg="add mod">
          <ac:chgData name="김 성덕" userId="45f9472fb3923c53" providerId="LiveId" clId="{088510CD-49E1-4C05-848D-6D957B84A215}" dt="2020-06-23T04:10:08.229" v="4938" actId="1037"/>
          <ac:spMkLst>
            <pc:docMk/>
            <pc:sldMk cId="1673727584" sldId="315"/>
            <ac:spMk id="16" creationId="{B23080E6-C0A8-492C-AC1D-978CA1AA39F0}"/>
          </ac:spMkLst>
        </pc:spChg>
        <pc:spChg chg="add mod">
          <ac:chgData name="김 성덕" userId="45f9472fb3923c53" providerId="LiveId" clId="{088510CD-49E1-4C05-848D-6D957B84A215}" dt="2020-06-23T04:11:38.325" v="4996" actId="1076"/>
          <ac:spMkLst>
            <pc:docMk/>
            <pc:sldMk cId="1673727584" sldId="315"/>
            <ac:spMk id="17" creationId="{19DFA35F-B702-40BB-9776-E07235ED03FF}"/>
          </ac:spMkLst>
        </pc:spChg>
        <pc:spChg chg="add mod">
          <ac:chgData name="김 성덕" userId="45f9472fb3923c53" providerId="LiveId" clId="{088510CD-49E1-4C05-848D-6D957B84A215}" dt="2020-06-23T04:12:00.821" v="5002" actId="14100"/>
          <ac:spMkLst>
            <pc:docMk/>
            <pc:sldMk cId="1673727584" sldId="315"/>
            <ac:spMk id="18" creationId="{B63E09A2-4396-4A8B-A5D3-49A2B66472C5}"/>
          </ac:spMkLst>
        </pc:spChg>
        <pc:spChg chg="mod">
          <ac:chgData name="김 성덕" userId="45f9472fb3923c53" providerId="LiveId" clId="{088510CD-49E1-4C05-848D-6D957B84A215}" dt="2020-06-23T02:42:28.851" v="3828" actId="6549"/>
          <ac:spMkLst>
            <pc:docMk/>
            <pc:sldMk cId="1673727584" sldId="315"/>
            <ac:spMk id="20" creationId="{224085C0-E22D-4741-B0BD-F102AA1EAFE6}"/>
          </ac:spMkLst>
        </pc:spChg>
        <pc:spChg chg="add mod">
          <ac:chgData name="김 성덕" userId="45f9472fb3923c53" providerId="LiveId" clId="{088510CD-49E1-4C05-848D-6D957B84A215}" dt="2020-06-23T04:12:17.084" v="5014" actId="1037"/>
          <ac:spMkLst>
            <pc:docMk/>
            <pc:sldMk cId="1673727584" sldId="315"/>
            <ac:spMk id="21" creationId="{2BC8F0F1-5065-47A0-9662-2A92C4C698CB}"/>
          </ac:spMkLst>
        </pc:spChg>
        <pc:spChg chg="add mod">
          <ac:chgData name="김 성덕" userId="45f9472fb3923c53" providerId="LiveId" clId="{088510CD-49E1-4C05-848D-6D957B84A215}" dt="2020-06-23T04:12:14.780" v="5011" actId="1037"/>
          <ac:spMkLst>
            <pc:docMk/>
            <pc:sldMk cId="1673727584" sldId="315"/>
            <ac:spMk id="22" creationId="{37E95404-2133-491F-98FB-965E07BE3864}"/>
          </ac:spMkLst>
        </pc:spChg>
        <pc:graphicFrameChg chg="mod modGraphic">
          <ac:chgData name="김 성덕" userId="45f9472fb3923c53" providerId="LiveId" clId="{088510CD-49E1-4C05-848D-6D957B84A215}" dt="2020-06-23T04:14:52.550" v="5379"/>
          <ac:graphicFrameMkLst>
            <pc:docMk/>
            <pc:sldMk cId="1673727584" sldId="315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4:11:26.853" v="4994" actId="1076"/>
          <ac:picMkLst>
            <pc:docMk/>
            <pc:sldMk cId="1673727584" sldId="315"/>
            <ac:picMk id="4" creationId="{35166D88-6348-45E3-8DF3-6C96046B397F}"/>
          </ac:picMkLst>
        </pc:picChg>
        <pc:picChg chg="add mod">
          <ac:chgData name="김 성덕" userId="45f9472fb3923c53" providerId="LiveId" clId="{088510CD-49E1-4C05-848D-6D957B84A215}" dt="2020-06-23T04:11:47.654" v="4999" actId="1076"/>
          <ac:picMkLst>
            <pc:docMk/>
            <pc:sldMk cId="1673727584" sldId="315"/>
            <ac:picMk id="11" creationId="{D9F3AD76-AD35-4984-9434-C16EF73EB2ED}"/>
          </ac:picMkLst>
        </pc:picChg>
        <pc:picChg chg="del">
          <ac:chgData name="김 성덕" userId="45f9472fb3923c53" providerId="LiveId" clId="{088510CD-49E1-4C05-848D-6D957B84A215}" dt="2020-06-23T02:42:31.075" v="3829" actId="478"/>
          <ac:picMkLst>
            <pc:docMk/>
            <pc:sldMk cId="1673727584" sldId="315"/>
            <ac:picMk id="12" creationId="{2DF79EA8-C254-45C0-91C1-C38D96E4BE53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2082066472" sldId="317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082066472" sldId="317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4:58:49.702" v="6435" actId="478"/>
          <ac:spMkLst>
            <pc:docMk/>
            <pc:sldMk cId="2082066472" sldId="317"/>
            <ac:spMk id="7" creationId="{00000000-0000-0000-0000-000000000000}"/>
          </ac:spMkLst>
        </pc:spChg>
        <pc:spChg chg="del">
          <ac:chgData name="김 성덕" userId="45f9472fb3923c53" providerId="LiveId" clId="{088510CD-49E1-4C05-848D-6D957B84A215}" dt="2020-06-23T04:58:49.702" v="6435" actId="478"/>
          <ac:spMkLst>
            <pc:docMk/>
            <pc:sldMk cId="2082066472" sldId="317"/>
            <ac:spMk id="8" creationId="{00000000-0000-0000-0000-000000000000}"/>
          </ac:spMkLst>
        </pc:spChg>
        <pc:spChg chg="del">
          <ac:chgData name="김 성덕" userId="45f9472fb3923c53" providerId="LiveId" clId="{088510CD-49E1-4C05-848D-6D957B84A215}" dt="2020-06-23T04:58:49.702" v="6435" actId="478"/>
          <ac:spMkLst>
            <pc:docMk/>
            <pc:sldMk cId="2082066472" sldId="317"/>
            <ac:spMk id="10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5:10:17.646" v="6980" actId="1076"/>
          <ac:spMkLst>
            <pc:docMk/>
            <pc:sldMk cId="2082066472" sldId="317"/>
            <ac:spMk id="12" creationId="{A16B51BB-3155-44AF-95E1-1B1956A8CD8A}"/>
          </ac:spMkLst>
        </pc:spChg>
        <pc:spChg chg="mod">
          <ac:chgData name="김 성덕" userId="45f9472fb3923c53" providerId="LiveId" clId="{088510CD-49E1-4C05-848D-6D957B84A215}" dt="2020-06-23T05:03:19.626" v="6900"/>
          <ac:spMkLst>
            <pc:docMk/>
            <pc:sldMk cId="2082066472" sldId="317"/>
            <ac:spMk id="15" creationId="{1D066C8E-B049-4254-9C43-597A5A60D814}"/>
          </ac:spMkLst>
        </pc:spChg>
        <pc:graphicFrameChg chg="mod modGraphic">
          <ac:chgData name="김 성덕" userId="45f9472fb3923c53" providerId="LiveId" clId="{088510CD-49E1-4C05-848D-6D957B84A215}" dt="2020-06-23T05:02:40.991" v="6896" actId="6549"/>
          <ac:graphicFrameMkLst>
            <pc:docMk/>
            <pc:sldMk cId="2082066472" sldId="317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4:59:03.197" v="6440" actId="14100"/>
          <ac:picMkLst>
            <pc:docMk/>
            <pc:sldMk cId="2082066472" sldId="317"/>
            <ac:picMk id="4" creationId="{438DCBA7-1954-4326-884C-CD628113DBB1}"/>
          </ac:picMkLst>
        </pc:picChg>
        <pc:picChg chg="add mod">
          <ac:chgData name="김 성덕" userId="45f9472fb3923c53" providerId="LiveId" clId="{088510CD-49E1-4C05-848D-6D957B84A215}" dt="2020-06-23T04:59:37.917" v="6444" actId="1076"/>
          <ac:picMkLst>
            <pc:docMk/>
            <pc:sldMk cId="2082066472" sldId="317"/>
            <ac:picMk id="5" creationId="{4C20DFF4-5A83-4623-A080-9788AC5E4684}"/>
          </ac:picMkLst>
        </pc:picChg>
        <pc:picChg chg="del">
          <ac:chgData name="김 성덕" userId="45f9472fb3923c53" providerId="LiveId" clId="{088510CD-49E1-4C05-848D-6D957B84A215}" dt="2020-06-23T02:42:43.851" v="3832" actId="478"/>
          <ac:picMkLst>
            <pc:docMk/>
            <pc:sldMk cId="2082066472" sldId="317"/>
            <ac:picMk id="11" creationId="{D99BC114-C303-4F84-9573-6EC98985268C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3568369158" sldId="318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3568369158" sldId="318"/>
            <ac:spMk id="2" creationId="{00000000-0000-0000-0000-000000000000}"/>
          </ac:spMkLst>
        </pc:spChg>
        <pc:spChg chg="del mod">
          <ac:chgData name="김 성덕" userId="45f9472fb3923c53" providerId="LiveId" clId="{088510CD-49E1-4C05-848D-6D957B84A215}" dt="2020-06-23T05:02:52.656" v="6897" actId="478"/>
          <ac:spMkLst>
            <pc:docMk/>
            <pc:sldMk cId="3568369158" sldId="318"/>
            <ac:spMk id="8" creationId="{00000000-0000-0000-0000-000000000000}"/>
          </ac:spMkLst>
        </pc:spChg>
        <pc:spChg chg="mod ord">
          <ac:chgData name="김 성덕" userId="45f9472fb3923c53" providerId="LiveId" clId="{088510CD-49E1-4C05-848D-6D957B84A215}" dt="2020-06-23T05:10:35.430" v="6985" actId="1076"/>
          <ac:spMkLst>
            <pc:docMk/>
            <pc:sldMk cId="3568369158" sldId="318"/>
            <ac:spMk id="9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5:10:23.262" v="6982" actId="1076"/>
          <ac:spMkLst>
            <pc:docMk/>
            <pc:sldMk cId="3568369158" sldId="318"/>
            <ac:spMk id="11" creationId="{BACBB80B-0780-4552-8FBA-30A1547C0FD7}"/>
          </ac:spMkLst>
        </pc:spChg>
        <pc:spChg chg="mod">
          <ac:chgData name="김 성덕" userId="45f9472fb3923c53" providerId="LiveId" clId="{088510CD-49E1-4C05-848D-6D957B84A215}" dt="2020-06-23T05:03:19.626" v="6900"/>
          <ac:spMkLst>
            <pc:docMk/>
            <pc:sldMk cId="3568369158" sldId="318"/>
            <ac:spMk id="13" creationId="{43E0FB1F-BCD4-49FE-9B4E-6DC09DCAC9FE}"/>
          </ac:spMkLst>
        </pc:spChg>
        <pc:spChg chg="add mod">
          <ac:chgData name="김 성덕" userId="45f9472fb3923c53" providerId="LiveId" clId="{088510CD-49E1-4C05-848D-6D957B84A215}" dt="2020-06-23T05:14:37.167" v="7184" actId="6549"/>
          <ac:spMkLst>
            <pc:docMk/>
            <pc:sldMk cId="3568369158" sldId="318"/>
            <ac:spMk id="14" creationId="{E38B7635-2E78-42AE-980E-C72AC1ED15F0}"/>
          </ac:spMkLst>
        </pc:spChg>
        <pc:spChg chg="add mod">
          <ac:chgData name="김 성덕" userId="45f9472fb3923c53" providerId="LiveId" clId="{088510CD-49E1-4C05-848D-6D957B84A215}" dt="2020-06-23T05:15:09.782" v="7215" actId="1076"/>
          <ac:spMkLst>
            <pc:docMk/>
            <pc:sldMk cId="3568369158" sldId="318"/>
            <ac:spMk id="15" creationId="{93913346-50C9-4055-AD02-C451DA432D9F}"/>
          </ac:spMkLst>
        </pc:spChg>
        <pc:graphicFrameChg chg="add del mod modGraphic">
          <ac:chgData name="김 성덕" userId="45f9472fb3923c53" providerId="LiveId" clId="{088510CD-49E1-4C05-848D-6D957B84A215}" dt="2020-06-23T05:18:19.798" v="7355" actId="1035"/>
          <ac:graphicFrameMkLst>
            <pc:docMk/>
            <pc:sldMk cId="3568369158" sldId="318"/>
            <ac:graphicFrameMk id="3" creationId="{00000000-0000-0000-0000-000000000000}"/>
          </ac:graphicFrameMkLst>
        </pc:graphicFrameChg>
        <pc:picChg chg="add del mod">
          <ac:chgData name="김 성덕" userId="45f9472fb3923c53" providerId="LiveId" clId="{088510CD-49E1-4C05-848D-6D957B84A215}" dt="2020-06-23T05:02:53.861" v="6898" actId="478"/>
          <ac:picMkLst>
            <pc:docMk/>
            <pc:sldMk cId="3568369158" sldId="318"/>
            <ac:picMk id="4" creationId="{BE5861B7-BDC3-4342-830B-A5B1348C960E}"/>
          </ac:picMkLst>
        </pc:picChg>
        <pc:picChg chg="add mod">
          <ac:chgData name="김 성덕" userId="45f9472fb3923c53" providerId="LiveId" clId="{088510CD-49E1-4C05-848D-6D957B84A215}" dt="2020-06-23T05:04:28.341" v="6904" actId="14100"/>
          <ac:picMkLst>
            <pc:docMk/>
            <pc:sldMk cId="3568369158" sldId="318"/>
            <ac:picMk id="5" creationId="{A3609132-516B-41DD-9847-177E29D71A0E}"/>
          </ac:picMkLst>
        </pc:picChg>
        <pc:picChg chg="add mod">
          <ac:chgData name="김 성덕" userId="45f9472fb3923c53" providerId="LiveId" clId="{088510CD-49E1-4C05-848D-6D957B84A215}" dt="2020-06-23T05:14:27.966" v="7180" actId="1035"/>
          <ac:picMkLst>
            <pc:docMk/>
            <pc:sldMk cId="3568369158" sldId="318"/>
            <ac:picMk id="6" creationId="{0A9EE86F-E641-4939-BBAA-A89D145A8DA9}"/>
          </ac:picMkLst>
        </pc:picChg>
        <pc:picChg chg="del">
          <ac:chgData name="김 성덕" userId="45f9472fb3923c53" providerId="LiveId" clId="{088510CD-49E1-4C05-848D-6D957B84A215}" dt="2020-06-23T02:42:46.131" v="3833" actId="478"/>
          <ac:picMkLst>
            <pc:docMk/>
            <pc:sldMk cId="3568369158" sldId="318"/>
            <ac:picMk id="10" creationId="{CDD7FFD0-163F-4C9B-A7E7-0DB77507B15D}"/>
          </ac:picMkLst>
        </pc:picChg>
        <pc:cxnChg chg="add mod">
          <ac:chgData name="김 성덕" userId="45f9472fb3923c53" providerId="LiveId" clId="{088510CD-49E1-4C05-848D-6D957B84A215}" dt="2020-06-23T05:16:21.735" v="7314" actId="13822"/>
          <ac:cxnSpMkLst>
            <pc:docMk/>
            <pc:sldMk cId="3568369158" sldId="318"/>
            <ac:cxnSpMk id="16" creationId="{C2A46571-FD01-4354-893E-E51A78E2B846}"/>
          </ac:cxnSpMkLst>
        </pc:cxn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2479794351" sldId="320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479794351" sldId="320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4:25:48.821" v="5765" actId="1076"/>
          <ac:spMkLst>
            <pc:docMk/>
            <pc:sldMk cId="2479794351" sldId="320"/>
            <ac:spMk id="14" creationId="{07CCE01C-ECEC-4377-AAA3-EDC06B94E14C}"/>
          </ac:spMkLst>
        </pc:spChg>
        <pc:spChg chg="mod">
          <ac:chgData name="김 성덕" userId="45f9472fb3923c53" providerId="LiveId" clId="{088510CD-49E1-4C05-848D-6D957B84A215}" dt="2020-06-23T04:25:42.164" v="5764" actId="1037"/>
          <ac:spMkLst>
            <pc:docMk/>
            <pc:sldMk cId="2479794351" sldId="320"/>
            <ac:spMk id="15" creationId="{3EDA04A5-BEBA-4903-890A-5DB969BA7004}"/>
          </ac:spMkLst>
        </pc:spChg>
        <pc:spChg chg="mod">
          <ac:chgData name="김 성덕" userId="45f9472fb3923c53" providerId="LiveId" clId="{088510CD-49E1-4C05-848D-6D957B84A215}" dt="2020-06-23T05:03:19.626" v="6900"/>
          <ac:spMkLst>
            <pc:docMk/>
            <pc:sldMk cId="2479794351" sldId="320"/>
            <ac:spMk id="17" creationId="{B7657767-56E7-4CC9-B379-C678F7208710}"/>
          </ac:spMkLst>
        </pc:spChg>
        <pc:graphicFrameChg chg="mod modGraphic">
          <ac:chgData name="김 성덕" userId="45f9472fb3923c53" providerId="LiveId" clId="{088510CD-49E1-4C05-848D-6D957B84A215}" dt="2020-06-23T04:50:53.369" v="6073" actId="6549"/>
          <ac:graphicFrameMkLst>
            <pc:docMk/>
            <pc:sldMk cId="2479794351" sldId="320"/>
            <ac:graphicFrameMk id="3" creationId="{00000000-0000-0000-0000-000000000000}"/>
          </ac:graphicFrameMkLst>
        </pc:graphicFrameChg>
        <pc:picChg chg="add mod ord">
          <ac:chgData name="김 성덕" userId="45f9472fb3923c53" providerId="LiveId" clId="{088510CD-49E1-4C05-848D-6D957B84A215}" dt="2020-06-23T04:25:31.602" v="5758" actId="167"/>
          <ac:picMkLst>
            <pc:docMk/>
            <pc:sldMk cId="2479794351" sldId="320"/>
            <ac:picMk id="4" creationId="{9B0D8648-0CA2-40F2-9FAE-066826A00F10}"/>
          </ac:picMkLst>
        </pc:picChg>
        <pc:picChg chg="del">
          <ac:chgData name="김 성덕" userId="45f9472fb3923c53" providerId="LiveId" clId="{088510CD-49E1-4C05-848D-6D957B84A215}" dt="2020-06-23T02:42:36.962" v="3830" actId="478"/>
          <ac:picMkLst>
            <pc:docMk/>
            <pc:sldMk cId="2479794351" sldId="320"/>
            <ac:picMk id="10" creationId="{2D5F8580-6B26-4A1C-ACEF-7F8C566B472B}"/>
          </ac:picMkLst>
        </pc:picChg>
      </pc:sldChg>
      <pc:sldChg chg="modSp mod">
        <pc:chgData name="김 성덕" userId="45f9472fb3923c53" providerId="LiveId" clId="{088510CD-49E1-4C05-848D-6D957B84A215}" dt="2020-06-23T05:28:54.780" v="8205"/>
        <pc:sldMkLst>
          <pc:docMk/>
          <pc:sldMk cId="2819286475" sldId="323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819286475" sldId="323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2:41:23.717" v="3781" actId="6549"/>
          <ac:spMkLst>
            <pc:docMk/>
            <pc:sldMk cId="2819286475" sldId="323"/>
            <ac:spMk id="11" creationId="{8392D946-6919-44F0-9086-1259382C230D}"/>
          </ac:spMkLst>
        </pc:spChg>
      </pc:sldChg>
      <pc:sldChg chg="modSp mod">
        <pc:chgData name="김 성덕" userId="45f9472fb3923c53" providerId="LiveId" clId="{088510CD-49E1-4C05-848D-6D957B84A215}" dt="2020-06-23T05:28:54.780" v="8205"/>
        <pc:sldMkLst>
          <pc:docMk/>
          <pc:sldMk cId="2190770506" sldId="324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190770506" sldId="324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2:41:32.909" v="3790" actId="6549"/>
          <ac:spMkLst>
            <pc:docMk/>
            <pc:sldMk cId="2190770506" sldId="324"/>
            <ac:spMk id="18" creationId="{7AF2BA6B-7822-4440-8C4F-62202D04D1E8}"/>
          </ac:spMkLst>
        </pc:spChg>
      </pc:sldChg>
      <pc:sldChg chg="modSp mod">
        <pc:chgData name="김 성덕" userId="45f9472fb3923c53" providerId="LiveId" clId="{088510CD-49E1-4C05-848D-6D957B84A215}" dt="2020-06-23T05:28:54.780" v="8205"/>
        <pc:sldMkLst>
          <pc:docMk/>
          <pc:sldMk cId="2902993267" sldId="325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902993267" sldId="325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2:41:42.293" v="3799" actId="6549"/>
          <ac:spMkLst>
            <pc:docMk/>
            <pc:sldMk cId="2902993267" sldId="325"/>
            <ac:spMk id="12" creationId="{7CC37762-7BD0-4A9E-B5D7-76DA025B82BF}"/>
          </ac:spMkLst>
        </pc:spChg>
      </pc:sldChg>
      <pc:sldChg chg="del">
        <pc:chgData name="김 성덕" userId="45f9472fb3923c53" providerId="LiveId" clId="{088510CD-49E1-4C05-848D-6D957B84A215}" dt="2020-06-23T00:25:12.137" v="725" actId="47"/>
        <pc:sldMkLst>
          <pc:docMk/>
          <pc:sldMk cId="3188778731" sldId="365"/>
        </pc:sldMkLst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3099973652" sldId="366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3099973652" sldId="366"/>
            <ac:spMk id="2" creationId="{00000000-0000-0000-0000-000000000000}"/>
          </ac:spMkLst>
        </pc:spChg>
        <pc:spChg chg="mod">
          <ac:chgData name="김 성덕" userId="45f9472fb3923c53" providerId="LiveId" clId="{088510CD-49E1-4C05-848D-6D957B84A215}" dt="2020-06-23T00:51:40.941" v="1144" actId="6549"/>
          <ac:spMkLst>
            <pc:docMk/>
            <pc:sldMk cId="3099973652" sldId="366"/>
            <ac:spMk id="7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0:53:41.050" v="1175" actId="6549"/>
          <ac:spMkLst>
            <pc:docMk/>
            <pc:sldMk cId="3099973652" sldId="366"/>
            <ac:spMk id="15" creationId="{CDFB5971-BAD0-45D7-A297-B3C5AEFC5CD6}"/>
          </ac:spMkLst>
        </pc:spChg>
        <pc:spChg chg="add mod">
          <ac:chgData name="김 성덕" userId="45f9472fb3923c53" providerId="LiveId" clId="{088510CD-49E1-4C05-848D-6D957B84A215}" dt="2020-06-23T00:53:58.018" v="1187" actId="1076"/>
          <ac:spMkLst>
            <pc:docMk/>
            <pc:sldMk cId="3099973652" sldId="366"/>
            <ac:spMk id="17" creationId="{8DA4AA69-AAAE-41DB-A9A8-6ED9902D76F4}"/>
          </ac:spMkLst>
        </pc:spChg>
        <pc:spChg chg="add mod">
          <ac:chgData name="김 성덕" userId="45f9472fb3923c53" providerId="LiveId" clId="{088510CD-49E1-4C05-848D-6D957B84A215}" dt="2020-06-23T00:54:22.513" v="1221" actId="1037"/>
          <ac:spMkLst>
            <pc:docMk/>
            <pc:sldMk cId="3099973652" sldId="366"/>
            <ac:spMk id="18" creationId="{A68A9361-3FDD-4D6B-9F4F-DA93BEEEBFD0}"/>
          </ac:spMkLst>
        </pc:spChg>
        <pc:spChg chg="add mod">
          <ac:chgData name="김 성덕" userId="45f9472fb3923c53" providerId="LiveId" clId="{088510CD-49E1-4C05-848D-6D957B84A215}" dt="2020-06-23T00:54:32.273" v="1224" actId="14100"/>
          <ac:spMkLst>
            <pc:docMk/>
            <pc:sldMk cId="3099973652" sldId="366"/>
            <ac:spMk id="19" creationId="{AE0EDD05-CA63-4482-975E-A41DF0F97027}"/>
          </ac:spMkLst>
        </pc:spChg>
        <pc:spChg chg="add mod">
          <ac:chgData name="김 성덕" userId="45f9472fb3923c53" providerId="LiveId" clId="{088510CD-49E1-4C05-848D-6D957B84A215}" dt="2020-06-23T00:54:48.274" v="1241" actId="6549"/>
          <ac:spMkLst>
            <pc:docMk/>
            <pc:sldMk cId="3099973652" sldId="366"/>
            <ac:spMk id="20" creationId="{CB024230-BEE9-41F0-8532-5925F3BD2B4E}"/>
          </ac:spMkLst>
        </pc:spChg>
        <pc:spChg chg="add mod">
          <ac:chgData name="김 성덕" userId="45f9472fb3923c53" providerId="LiveId" clId="{088510CD-49E1-4C05-848D-6D957B84A215}" dt="2020-06-23T00:57:25.522" v="1254" actId="1076"/>
          <ac:spMkLst>
            <pc:docMk/>
            <pc:sldMk cId="3099973652" sldId="366"/>
            <ac:spMk id="22" creationId="{DCCE453D-8ABD-43F3-95DA-2BA625F607BD}"/>
          </ac:spMkLst>
        </pc:spChg>
        <pc:spChg chg="add mod">
          <ac:chgData name="김 성덕" userId="45f9472fb3923c53" providerId="LiveId" clId="{088510CD-49E1-4C05-848D-6D957B84A215}" dt="2020-06-23T00:57:42.284" v="1294" actId="6549"/>
          <ac:spMkLst>
            <pc:docMk/>
            <pc:sldMk cId="3099973652" sldId="366"/>
            <ac:spMk id="23" creationId="{5ECD3384-8B15-4932-AB70-B4C6F4FDCC50}"/>
          </ac:spMkLst>
        </pc:spChg>
        <pc:spChg chg="add mod">
          <ac:chgData name="김 성덕" userId="45f9472fb3923c53" providerId="LiveId" clId="{088510CD-49E1-4C05-848D-6D957B84A215}" dt="2020-06-23T00:57:54.801" v="1296" actId="1076"/>
          <ac:spMkLst>
            <pc:docMk/>
            <pc:sldMk cId="3099973652" sldId="366"/>
            <ac:spMk id="24" creationId="{B50726CF-E43B-4034-8366-FF74F6FF712D}"/>
          </ac:spMkLst>
        </pc:spChg>
        <pc:spChg chg="add mod">
          <ac:chgData name="김 성덕" userId="45f9472fb3923c53" providerId="LiveId" clId="{088510CD-49E1-4C05-848D-6D957B84A215}" dt="2020-06-23T00:58:03.090" v="1298" actId="1076"/>
          <ac:spMkLst>
            <pc:docMk/>
            <pc:sldMk cId="3099973652" sldId="366"/>
            <ac:spMk id="25" creationId="{7D592E01-F486-4015-AFEA-69306CA54FD4}"/>
          </ac:spMkLst>
        </pc:spChg>
        <pc:spChg chg="add mod">
          <ac:chgData name="김 성덕" userId="45f9472fb3923c53" providerId="LiveId" clId="{088510CD-49E1-4C05-848D-6D957B84A215}" dt="2020-06-23T00:58:13.201" v="1301" actId="14100"/>
          <ac:spMkLst>
            <pc:docMk/>
            <pc:sldMk cId="3099973652" sldId="366"/>
            <ac:spMk id="26" creationId="{739B31C5-823A-43EC-9383-8BDF73A2821F}"/>
          </ac:spMkLst>
        </pc:spChg>
        <pc:spChg chg="mod">
          <ac:chgData name="김 성덕" userId="45f9472fb3923c53" providerId="LiveId" clId="{088510CD-49E1-4C05-848D-6D957B84A215}" dt="2020-06-23T00:53:14.961" v="1157" actId="1035"/>
          <ac:spMkLst>
            <pc:docMk/>
            <pc:sldMk cId="3099973652" sldId="366"/>
            <ac:spMk id="27" creationId="{8C96CFC8-DD1B-4AC1-99C1-B126FE661D2B}"/>
          </ac:spMkLst>
        </pc:spChg>
        <pc:spChg chg="mod">
          <ac:chgData name="김 성덕" userId="45f9472fb3923c53" providerId="LiveId" clId="{088510CD-49E1-4C05-848D-6D957B84A215}" dt="2020-06-23T00:53:49.501" v="1185" actId="6549"/>
          <ac:spMkLst>
            <pc:docMk/>
            <pc:sldMk cId="3099973652" sldId="366"/>
            <ac:spMk id="28" creationId="{4331B14F-FC56-470E-8DB2-9154E739F7A6}"/>
          </ac:spMkLst>
        </pc:spChg>
        <pc:spChg chg="del">
          <ac:chgData name="김 성덕" userId="45f9472fb3923c53" providerId="LiveId" clId="{088510CD-49E1-4C05-848D-6D957B84A215}" dt="2020-06-23T00:55:08.307" v="1243" actId="478"/>
          <ac:spMkLst>
            <pc:docMk/>
            <pc:sldMk cId="3099973652" sldId="366"/>
            <ac:spMk id="29" creationId="{213CCCDB-1987-44DB-8D97-4E2557E08B95}"/>
          </ac:spMkLst>
        </pc:spChg>
        <pc:spChg chg="add mod">
          <ac:chgData name="김 성덕" userId="45f9472fb3923c53" providerId="LiveId" clId="{088510CD-49E1-4C05-848D-6D957B84A215}" dt="2020-06-23T00:58:33.419" v="1328" actId="6549"/>
          <ac:spMkLst>
            <pc:docMk/>
            <pc:sldMk cId="3099973652" sldId="366"/>
            <ac:spMk id="30" creationId="{427D9D01-D364-4D9F-AC76-E9A8D85B2B5C}"/>
          </ac:spMkLst>
        </pc:spChg>
        <pc:spChg chg="del">
          <ac:chgData name="김 성덕" userId="45f9472fb3923c53" providerId="LiveId" clId="{088510CD-49E1-4C05-848D-6D957B84A215}" dt="2020-06-23T00:55:10.275" v="1244" actId="478"/>
          <ac:spMkLst>
            <pc:docMk/>
            <pc:sldMk cId="3099973652" sldId="366"/>
            <ac:spMk id="31" creationId="{9599BF93-3164-44AD-AEFC-13006E1ABA23}"/>
          </ac:spMkLst>
        </pc:spChg>
        <pc:spChg chg="add mod">
          <ac:chgData name="김 성덕" userId="45f9472fb3923c53" providerId="LiveId" clId="{088510CD-49E1-4C05-848D-6D957B84A215}" dt="2020-06-23T00:58:40.594" v="1330" actId="1076"/>
          <ac:spMkLst>
            <pc:docMk/>
            <pc:sldMk cId="3099973652" sldId="366"/>
            <ac:spMk id="32" creationId="{C5AB83C3-84E1-4D3B-80EA-CDBF84F34A3C}"/>
          </ac:spMkLst>
        </pc:spChg>
        <pc:spChg chg="add mod">
          <ac:chgData name="김 성덕" userId="45f9472fb3923c53" providerId="LiveId" clId="{088510CD-49E1-4C05-848D-6D957B84A215}" dt="2020-06-23T00:59:04.411" v="1371" actId="6549"/>
          <ac:spMkLst>
            <pc:docMk/>
            <pc:sldMk cId="3099973652" sldId="366"/>
            <ac:spMk id="33" creationId="{924EE6C2-625E-420F-8DAC-90B9FB9CBDFE}"/>
          </ac:spMkLst>
        </pc:spChg>
        <pc:picChg chg="add mod ord">
          <ac:chgData name="김 성덕" userId="45f9472fb3923c53" providerId="LiveId" clId="{088510CD-49E1-4C05-848D-6D957B84A215}" dt="2020-06-23T00:52:44.888" v="1153" actId="167"/>
          <ac:picMkLst>
            <pc:docMk/>
            <pc:sldMk cId="3099973652" sldId="366"/>
            <ac:picMk id="3" creationId="{F61ECADD-6ED8-4FFE-8181-EB2C65EF4D79}"/>
          </ac:picMkLst>
        </pc:picChg>
        <pc:picChg chg="del">
          <ac:chgData name="김 성덕" userId="45f9472fb3923c53" providerId="LiveId" clId="{088510CD-49E1-4C05-848D-6D957B84A215}" dt="2020-06-23T00:51:46.281" v="1145" actId="478"/>
          <ac:picMkLst>
            <pc:docMk/>
            <pc:sldMk cId="3099973652" sldId="366"/>
            <ac:picMk id="4" creationId="{3F640481-E8CE-4F12-95F8-8DDE77299F67}"/>
          </ac:picMkLst>
        </pc:picChg>
        <pc:picChg chg="add mod">
          <ac:chgData name="김 성덕" userId="45f9472fb3923c53" providerId="LiveId" clId="{088510CD-49E1-4C05-848D-6D957B84A215}" dt="2020-06-23T00:55:52.857" v="1248" actId="14100"/>
          <ac:picMkLst>
            <pc:docMk/>
            <pc:sldMk cId="3099973652" sldId="366"/>
            <ac:picMk id="5" creationId="{9FABD59D-2ED9-409D-8730-A2C830510B2B}"/>
          </ac:picMkLst>
        </pc:picChg>
        <pc:picChg chg="add mod">
          <ac:chgData name="김 성덕" userId="45f9472fb3923c53" providerId="LiveId" clId="{088510CD-49E1-4C05-848D-6D957B84A215}" dt="2020-06-23T00:57:16.809" v="1252" actId="1076"/>
          <ac:picMkLst>
            <pc:docMk/>
            <pc:sldMk cId="3099973652" sldId="366"/>
            <ac:picMk id="6" creationId="{B368C63E-46C6-428B-8EB0-BAD953ACE1CA}"/>
          </ac:picMkLst>
        </pc:picChg>
        <pc:picChg chg="del">
          <ac:chgData name="김 성덕" userId="45f9472fb3923c53" providerId="LiveId" clId="{088510CD-49E1-4C05-848D-6D957B84A215}" dt="2020-06-23T00:52:22.090" v="1147" actId="478"/>
          <ac:picMkLst>
            <pc:docMk/>
            <pc:sldMk cId="3099973652" sldId="366"/>
            <ac:picMk id="8" creationId="{C4D4AE0F-354A-4D66-8EBB-AA757E0BF704}"/>
          </ac:picMkLst>
        </pc:picChg>
        <pc:picChg chg="del">
          <ac:chgData name="김 성덕" userId="45f9472fb3923c53" providerId="LiveId" clId="{088510CD-49E1-4C05-848D-6D957B84A215}" dt="2020-06-23T00:51:47.177" v="1146" actId="478"/>
          <ac:picMkLst>
            <pc:docMk/>
            <pc:sldMk cId="3099973652" sldId="366"/>
            <ac:picMk id="11" creationId="{E006D13D-0E76-4742-AAEF-2C0BA6F23FD7}"/>
          </ac:picMkLst>
        </pc:picChg>
        <pc:picChg chg="del">
          <ac:chgData name="김 성덕" userId="45f9472fb3923c53" providerId="LiveId" clId="{088510CD-49E1-4C05-848D-6D957B84A215}" dt="2020-06-23T00:55:07.369" v="1242" actId="478"/>
          <ac:picMkLst>
            <pc:docMk/>
            <pc:sldMk cId="3099973652" sldId="366"/>
            <ac:picMk id="13" creationId="{6C08305D-AD20-467A-959F-21A38C3C8C41}"/>
          </ac:picMkLst>
        </pc:picChg>
      </pc:sldChg>
      <pc:sldChg chg="addSp delSp modSp mod">
        <pc:chgData name="김 성덕" userId="45f9472fb3923c53" providerId="LiveId" clId="{088510CD-49E1-4C05-848D-6D957B84A215}" dt="2020-06-23T05:28:54.780" v="8205"/>
        <pc:sldMkLst>
          <pc:docMk/>
          <pc:sldMk cId="2773431700" sldId="367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773431700" sldId="367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4:54:50.432" v="6315" actId="478"/>
          <ac:spMkLst>
            <pc:docMk/>
            <pc:sldMk cId="2773431700" sldId="367"/>
            <ac:spMk id="4" creationId="{B61B06BD-79C7-4424-BE76-7BB5CDD484C8}"/>
          </ac:spMkLst>
        </pc:spChg>
        <pc:spChg chg="add mod">
          <ac:chgData name="김 성덕" userId="45f9472fb3923c53" providerId="LiveId" clId="{088510CD-49E1-4C05-848D-6D957B84A215}" dt="2020-06-23T04:52:48.165" v="6116" actId="1036"/>
          <ac:spMkLst>
            <pc:docMk/>
            <pc:sldMk cId="2773431700" sldId="367"/>
            <ac:spMk id="12" creationId="{A3E7F40A-0BB3-42CB-893A-74D05E0A2237}"/>
          </ac:spMkLst>
        </pc:spChg>
        <pc:spChg chg="del">
          <ac:chgData name="김 성덕" userId="45f9472fb3923c53" providerId="LiveId" clId="{088510CD-49E1-4C05-848D-6D957B84A215}" dt="2020-06-23T04:52:18.862" v="6074" actId="478"/>
          <ac:spMkLst>
            <pc:docMk/>
            <pc:sldMk cId="2773431700" sldId="367"/>
            <ac:spMk id="13" creationId="{00000000-0000-0000-0000-000000000000}"/>
          </ac:spMkLst>
        </pc:spChg>
        <pc:spChg chg="del">
          <ac:chgData name="김 성덕" userId="45f9472fb3923c53" providerId="LiveId" clId="{088510CD-49E1-4C05-848D-6D957B84A215}" dt="2020-06-23T04:52:18.862" v="6074" actId="478"/>
          <ac:spMkLst>
            <pc:docMk/>
            <pc:sldMk cId="2773431700" sldId="367"/>
            <ac:spMk id="15" creationId="{7B06AB6A-5666-4ABF-8411-9037653E5F8A}"/>
          </ac:spMkLst>
        </pc:spChg>
        <pc:spChg chg="del">
          <ac:chgData name="김 성덕" userId="45f9472fb3923c53" providerId="LiveId" clId="{088510CD-49E1-4C05-848D-6D957B84A215}" dt="2020-06-23T04:52:18.862" v="6074" actId="478"/>
          <ac:spMkLst>
            <pc:docMk/>
            <pc:sldMk cId="2773431700" sldId="367"/>
            <ac:spMk id="16" creationId="{3372A0D7-66DC-4E6C-A806-2E6619424D59}"/>
          </ac:spMkLst>
        </pc:spChg>
        <pc:spChg chg="mod">
          <ac:chgData name="김 성덕" userId="45f9472fb3923c53" providerId="LiveId" clId="{088510CD-49E1-4C05-848D-6D957B84A215}" dt="2020-06-23T05:03:19.626" v="6900"/>
          <ac:spMkLst>
            <pc:docMk/>
            <pc:sldMk cId="2773431700" sldId="367"/>
            <ac:spMk id="18" creationId="{03D20EC6-177C-4CA5-BAE3-9C57299D3B78}"/>
          </ac:spMkLst>
        </pc:spChg>
        <pc:spChg chg="add mod">
          <ac:chgData name="김 성덕" userId="45f9472fb3923c53" providerId="LiveId" clId="{088510CD-49E1-4C05-848D-6D957B84A215}" dt="2020-06-23T04:52:48.165" v="6116" actId="1036"/>
          <ac:spMkLst>
            <pc:docMk/>
            <pc:sldMk cId="2773431700" sldId="367"/>
            <ac:spMk id="19" creationId="{EC3E3EE1-D25A-46D1-A04A-21307082A5B1}"/>
          </ac:spMkLst>
        </pc:spChg>
        <pc:spChg chg="add mod">
          <ac:chgData name="김 성덕" userId="45f9472fb3923c53" providerId="LiveId" clId="{088510CD-49E1-4C05-848D-6D957B84A215}" dt="2020-06-23T04:55:39.237" v="6410" actId="14100"/>
          <ac:spMkLst>
            <pc:docMk/>
            <pc:sldMk cId="2773431700" sldId="367"/>
            <ac:spMk id="20" creationId="{12BD8243-D2CA-42AF-99C8-8078B8000BD0}"/>
          </ac:spMkLst>
        </pc:spChg>
        <pc:spChg chg="add mod">
          <ac:chgData name="김 성덕" userId="45f9472fb3923c53" providerId="LiveId" clId="{088510CD-49E1-4C05-848D-6D957B84A215}" dt="2020-06-23T04:55:57.006" v="6416" actId="14100"/>
          <ac:spMkLst>
            <pc:docMk/>
            <pc:sldMk cId="2773431700" sldId="367"/>
            <ac:spMk id="21" creationId="{BA941448-E478-4EA9-A4C4-41795D71D00A}"/>
          </ac:spMkLst>
        </pc:spChg>
        <pc:spChg chg="add mod">
          <ac:chgData name="김 성덕" userId="45f9472fb3923c53" providerId="LiveId" clId="{088510CD-49E1-4C05-848D-6D957B84A215}" dt="2020-06-23T04:56:14.318" v="6429" actId="1036"/>
          <ac:spMkLst>
            <pc:docMk/>
            <pc:sldMk cId="2773431700" sldId="367"/>
            <ac:spMk id="22" creationId="{C0AFCDAC-3622-47C1-9B72-1E93E905FE5B}"/>
          </ac:spMkLst>
        </pc:spChg>
        <pc:graphicFrameChg chg="mod modGraphic">
          <ac:chgData name="김 성덕" userId="45f9472fb3923c53" providerId="LiveId" clId="{088510CD-49E1-4C05-848D-6D957B84A215}" dt="2020-06-23T05:00:06.327" v="6493" actId="6549"/>
          <ac:graphicFrameMkLst>
            <pc:docMk/>
            <pc:sldMk cId="2773431700" sldId="367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4:52:32.581" v="6079" actId="14100"/>
          <ac:picMkLst>
            <pc:docMk/>
            <pc:sldMk cId="2773431700" sldId="367"/>
            <ac:picMk id="5" creationId="{35363DC1-055D-4D47-8D51-A63CEFBF5AC4}"/>
          </ac:picMkLst>
        </pc:picChg>
        <pc:picChg chg="add mod">
          <ac:chgData name="김 성덕" userId="45f9472fb3923c53" providerId="LiveId" clId="{088510CD-49E1-4C05-848D-6D957B84A215}" dt="2020-06-23T04:57:05.069" v="6434" actId="1076"/>
          <ac:picMkLst>
            <pc:docMk/>
            <pc:sldMk cId="2773431700" sldId="367"/>
            <ac:picMk id="6" creationId="{6E13F80A-ADFF-4420-88C1-0604352BEF26}"/>
          </ac:picMkLst>
        </pc:picChg>
        <pc:picChg chg="del">
          <ac:chgData name="김 성덕" userId="45f9472fb3923c53" providerId="LiveId" clId="{088510CD-49E1-4C05-848D-6D957B84A215}" dt="2020-06-23T02:42:39.970" v="3831" actId="478"/>
          <ac:picMkLst>
            <pc:docMk/>
            <pc:sldMk cId="2773431700" sldId="367"/>
            <ac:picMk id="14" creationId="{C5A9FD75-2CAE-421E-92BB-86E397E1C979}"/>
          </ac:picMkLst>
        </pc:picChg>
      </pc:sldChg>
      <pc:sldChg chg="addSp delSp modSp mod">
        <pc:chgData name="김 성덕" userId="45f9472fb3923c53" providerId="LiveId" clId="{088510CD-49E1-4C05-848D-6D957B84A215}" dt="2020-06-23T05:31:56.533" v="8208" actId="1076"/>
        <pc:sldMkLst>
          <pc:docMk/>
          <pc:sldMk cId="2104848466" sldId="369"/>
        </pc:sldMkLst>
        <pc:spChg chg="mod">
          <ac:chgData name="김 성덕" userId="45f9472fb3923c53" providerId="LiveId" clId="{088510CD-49E1-4C05-848D-6D957B84A215}" dt="2020-06-23T05:31:56.533" v="8208" actId="1076"/>
          <ac:spMkLst>
            <pc:docMk/>
            <pc:sldMk cId="2104848466" sldId="369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4" creationId="{840631BC-3334-4164-84D6-53723F72918C}"/>
          </ac:spMkLst>
        </pc:spChg>
        <pc:spChg chg="mod">
          <ac:chgData name="김 성덕" userId="45f9472fb3923c53" providerId="LiveId" clId="{088510CD-49E1-4C05-848D-6D957B84A215}" dt="2020-06-23T01:42:28.170" v="1802" actId="1076"/>
          <ac:spMkLst>
            <pc:docMk/>
            <pc:sldMk cId="2104848466" sldId="369"/>
            <ac:spMk id="11" creationId="{D7334E07-F487-4F48-BCAD-8D3C9939E30D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12" creationId="{7CC37762-7BD0-4A9E-B5D7-76DA025B82BF}"/>
          </ac:spMkLst>
        </pc:spChg>
        <pc:spChg chg="del mod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15" creationId="{F94EE5E7-12F6-4D40-BEFE-2B6BA9E25BF0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16" creationId="{A03D0F9D-C621-4679-8450-88671449D858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17" creationId="{DFEEF4D4-FC2A-4314-A77D-930241CA6C7E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18" creationId="{02A28EDE-34F1-4F56-AC1E-B6C0BED00965}"/>
          </ac:spMkLst>
        </pc:spChg>
        <pc:spChg chg="add mod">
          <ac:chgData name="김 성덕" userId="45f9472fb3923c53" providerId="LiveId" clId="{088510CD-49E1-4C05-848D-6D957B84A215}" dt="2020-06-23T02:35:05.337" v="3590" actId="6549"/>
          <ac:spMkLst>
            <pc:docMk/>
            <pc:sldMk cId="2104848466" sldId="369"/>
            <ac:spMk id="19" creationId="{C1E6E0D8-2C20-4292-9F14-7AA57B54FB9D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20" creationId="{5983FB29-9740-4258-97A6-D444BD4E5755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21" creationId="{ED6CF7B5-2DDD-4D34-B46E-AEDED8B84DA6}"/>
          </ac:spMkLst>
        </pc:spChg>
        <pc:spChg chg="del">
          <ac:chgData name="김 성덕" userId="45f9472fb3923c53" providerId="LiveId" clId="{088510CD-49E1-4C05-848D-6D957B84A215}" dt="2020-06-23T01:37:14.755" v="1662" actId="478"/>
          <ac:spMkLst>
            <pc:docMk/>
            <pc:sldMk cId="2104848466" sldId="369"/>
            <ac:spMk id="22" creationId="{3988E64A-A9AC-4626-9784-0BB0574777E7}"/>
          </ac:spMkLst>
        </pc:spChg>
        <pc:spChg chg="add mod">
          <ac:chgData name="김 성덕" userId="45f9472fb3923c53" providerId="LiveId" clId="{088510CD-49E1-4C05-848D-6D957B84A215}" dt="2020-06-23T01:59:12.243" v="2287" actId="1038"/>
          <ac:spMkLst>
            <pc:docMk/>
            <pc:sldMk cId="2104848466" sldId="369"/>
            <ac:spMk id="29" creationId="{AAE20C59-19C7-4A52-965A-221D7E87C963}"/>
          </ac:spMkLst>
        </pc:spChg>
        <pc:spChg chg="add mod">
          <ac:chgData name="김 성덕" userId="45f9472fb3923c53" providerId="LiveId" clId="{088510CD-49E1-4C05-848D-6D957B84A215}" dt="2020-06-23T02:35:32.838" v="3600" actId="14100"/>
          <ac:spMkLst>
            <pc:docMk/>
            <pc:sldMk cId="2104848466" sldId="369"/>
            <ac:spMk id="30" creationId="{1AFCEC89-1692-48D3-A8F2-08186F4741C1}"/>
          </ac:spMkLst>
        </pc:spChg>
        <pc:spChg chg="add mod">
          <ac:chgData name="김 성덕" userId="45f9472fb3923c53" providerId="LiveId" clId="{088510CD-49E1-4C05-848D-6D957B84A215}" dt="2020-06-23T01:59:12.243" v="2287" actId="1038"/>
          <ac:spMkLst>
            <pc:docMk/>
            <pc:sldMk cId="2104848466" sldId="369"/>
            <ac:spMk id="33" creationId="{D08DC31A-4EC5-4689-AD49-C1C5B020B455}"/>
          </ac:spMkLst>
        </pc:spChg>
        <pc:spChg chg="add mod">
          <ac:chgData name="김 성덕" userId="45f9472fb3923c53" providerId="LiveId" clId="{088510CD-49E1-4C05-848D-6D957B84A215}" dt="2020-06-23T01:59:12.243" v="2287" actId="1038"/>
          <ac:spMkLst>
            <pc:docMk/>
            <pc:sldMk cId="2104848466" sldId="369"/>
            <ac:spMk id="35" creationId="{BDCD9142-A167-46CC-A60E-9EFA136D5FEB}"/>
          </ac:spMkLst>
        </pc:spChg>
        <pc:spChg chg="add mod">
          <ac:chgData name="김 성덕" userId="45f9472fb3923c53" providerId="LiveId" clId="{088510CD-49E1-4C05-848D-6D957B84A215}" dt="2020-06-23T01:59:12.243" v="2287" actId="1038"/>
          <ac:spMkLst>
            <pc:docMk/>
            <pc:sldMk cId="2104848466" sldId="369"/>
            <ac:spMk id="36" creationId="{8BEA8F73-341A-4B89-986C-51EF1150532C}"/>
          </ac:spMkLst>
        </pc:spChg>
        <pc:spChg chg="add mod">
          <ac:chgData name="김 성덕" userId="45f9472fb3923c53" providerId="LiveId" clId="{088510CD-49E1-4C05-848D-6D957B84A215}" dt="2020-06-23T01:59:17.939" v="2288" actId="1076"/>
          <ac:spMkLst>
            <pc:docMk/>
            <pc:sldMk cId="2104848466" sldId="369"/>
            <ac:spMk id="37" creationId="{C4F8497E-5D5A-4954-A68F-F2668989BEB1}"/>
          </ac:spMkLst>
        </pc:spChg>
        <pc:spChg chg="add mod">
          <ac:chgData name="김 성덕" userId="45f9472fb3923c53" providerId="LiveId" clId="{088510CD-49E1-4C05-848D-6D957B84A215}" dt="2020-06-23T01:59:12.243" v="2287" actId="1038"/>
          <ac:spMkLst>
            <pc:docMk/>
            <pc:sldMk cId="2104848466" sldId="369"/>
            <ac:spMk id="39" creationId="{2155862B-F4E7-413E-82A5-AAA57B71143A}"/>
          </ac:spMkLst>
        </pc:spChg>
        <pc:spChg chg="add mod">
          <ac:chgData name="김 성덕" userId="45f9472fb3923c53" providerId="LiveId" clId="{088510CD-49E1-4C05-848D-6D957B84A215}" dt="2020-06-23T02:03:02.106" v="2373" actId="1076"/>
          <ac:spMkLst>
            <pc:docMk/>
            <pc:sldMk cId="2104848466" sldId="369"/>
            <ac:spMk id="40" creationId="{478E6D2F-3CBB-4EDA-835D-E980FD58A845}"/>
          </ac:spMkLst>
        </pc:spChg>
        <pc:picChg chg="add mod">
          <ac:chgData name="김 성덕" userId="45f9472fb3923c53" providerId="LiveId" clId="{088510CD-49E1-4C05-848D-6D957B84A215}" dt="2020-06-23T01:59:12.243" v="2287" actId="1038"/>
          <ac:picMkLst>
            <pc:docMk/>
            <pc:sldMk cId="2104848466" sldId="369"/>
            <ac:picMk id="5" creationId="{CCAEAC3B-349A-4C8E-A699-2E68D15B4A7A}"/>
          </ac:picMkLst>
        </pc:picChg>
        <pc:picChg chg="del">
          <ac:chgData name="김 성덕" userId="45f9472fb3923c53" providerId="LiveId" clId="{088510CD-49E1-4C05-848D-6D957B84A215}" dt="2020-06-23T01:37:14.755" v="1662" actId="478"/>
          <ac:picMkLst>
            <pc:docMk/>
            <pc:sldMk cId="2104848466" sldId="369"/>
            <ac:picMk id="7" creationId="{36D836A8-EB5C-4A56-B898-98F181085ED8}"/>
          </ac:picMkLst>
        </pc:picChg>
        <pc:picChg chg="add mod">
          <ac:chgData name="김 성덕" userId="45f9472fb3923c53" providerId="LiveId" clId="{088510CD-49E1-4C05-848D-6D957B84A215}" dt="2020-06-23T02:35:47.531" v="3604" actId="1076"/>
          <ac:picMkLst>
            <pc:docMk/>
            <pc:sldMk cId="2104848466" sldId="369"/>
            <ac:picMk id="8" creationId="{0BBCD2D0-E594-439B-8912-24F384C30A86}"/>
          </ac:picMkLst>
        </pc:picChg>
        <pc:picChg chg="add mod">
          <ac:chgData name="김 성덕" userId="45f9472fb3923c53" providerId="LiveId" clId="{088510CD-49E1-4C05-848D-6D957B84A215}" dt="2020-06-23T02:35:49.083" v="3605" actId="1076"/>
          <ac:picMkLst>
            <pc:docMk/>
            <pc:sldMk cId="2104848466" sldId="369"/>
            <ac:picMk id="10" creationId="{0E0E2030-12DA-425F-B10D-646C82241561}"/>
          </ac:picMkLst>
        </pc:picChg>
        <pc:picChg chg="add mod">
          <ac:chgData name="김 성덕" userId="45f9472fb3923c53" providerId="LiveId" clId="{088510CD-49E1-4C05-848D-6D957B84A215}" dt="2020-06-23T01:59:17.939" v="2288" actId="1076"/>
          <ac:picMkLst>
            <pc:docMk/>
            <pc:sldMk cId="2104848466" sldId="369"/>
            <ac:picMk id="14" creationId="{27776390-E985-4BD2-B149-831C739FF4BF}"/>
          </ac:picMkLst>
        </pc:picChg>
        <pc:picChg chg="add mod">
          <ac:chgData name="김 성덕" userId="45f9472fb3923c53" providerId="LiveId" clId="{088510CD-49E1-4C05-848D-6D957B84A215}" dt="2020-06-23T01:59:12.243" v="2287" actId="1038"/>
          <ac:picMkLst>
            <pc:docMk/>
            <pc:sldMk cId="2104848466" sldId="369"/>
            <ac:picMk id="24" creationId="{89AB85CC-073A-4D29-9617-6E1AC096EAD9}"/>
          </ac:picMkLst>
        </pc:picChg>
        <pc:picChg chg="add mod">
          <ac:chgData name="김 성덕" userId="45f9472fb3923c53" providerId="LiveId" clId="{088510CD-49E1-4C05-848D-6D957B84A215}" dt="2020-06-23T01:59:12.243" v="2287" actId="1038"/>
          <ac:picMkLst>
            <pc:docMk/>
            <pc:sldMk cId="2104848466" sldId="369"/>
            <ac:picMk id="26" creationId="{0BC764A2-DF7D-4D27-BFB1-A6A2C37AF76B}"/>
          </ac:picMkLst>
        </pc:picChg>
        <pc:picChg chg="add del mod">
          <ac:chgData name="김 성덕" userId="45f9472fb3923c53" providerId="LiveId" clId="{088510CD-49E1-4C05-848D-6D957B84A215}" dt="2020-06-23T02:03:56.282" v="2380" actId="478"/>
          <ac:picMkLst>
            <pc:docMk/>
            <pc:sldMk cId="2104848466" sldId="369"/>
            <ac:picMk id="28" creationId="{AC627C74-5C9B-4809-AD50-843B48214AA0}"/>
          </ac:picMkLst>
        </pc:picChg>
        <pc:picChg chg="add del mod">
          <ac:chgData name="김 성덕" userId="45f9472fb3923c53" providerId="LiveId" clId="{088510CD-49E1-4C05-848D-6D957B84A215}" dt="2020-06-23T01:45:10.986" v="1893" actId="478"/>
          <ac:picMkLst>
            <pc:docMk/>
            <pc:sldMk cId="2104848466" sldId="369"/>
            <ac:picMk id="34" creationId="{83C137B6-1BED-4C3B-B144-8B578DAC258A}"/>
          </ac:picMkLst>
        </pc:picChg>
        <pc:picChg chg="del">
          <ac:chgData name="김 성덕" userId="45f9472fb3923c53" providerId="LiveId" clId="{088510CD-49E1-4C05-848D-6D957B84A215}" dt="2020-06-23T01:37:14.755" v="1662" actId="478"/>
          <ac:picMkLst>
            <pc:docMk/>
            <pc:sldMk cId="2104848466" sldId="369"/>
            <ac:picMk id="1026" creationId="{FB221192-FE22-4E20-8A32-4A3B500E4E2E}"/>
          </ac:picMkLst>
        </pc:picChg>
        <pc:picChg chg="del">
          <ac:chgData name="김 성덕" userId="45f9472fb3923c53" providerId="LiveId" clId="{088510CD-49E1-4C05-848D-6D957B84A215}" dt="2020-06-23T01:37:14.755" v="1662" actId="478"/>
          <ac:picMkLst>
            <pc:docMk/>
            <pc:sldMk cId="2104848466" sldId="369"/>
            <ac:picMk id="1028" creationId="{C7F8458E-4D2E-425F-A6C1-B3B44E96A4AA}"/>
          </ac:picMkLst>
        </pc:picChg>
        <pc:picChg chg="del">
          <ac:chgData name="김 성덕" userId="45f9472fb3923c53" providerId="LiveId" clId="{088510CD-49E1-4C05-848D-6D957B84A215}" dt="2020-06-23T01:37:14.755" v="1662" actId="478"/>
          <ac:picMkLst>
            <pc:docMk/>
            <pc:sldMk cId="2104848466" sldId="369"/>
            <ac:picMk id="1030" creationId="{5018FD53-0BFB-48A1-B7F7-4BDDA256C643}"/>
          </ac:picMkLst>
        </pc:picChg>
        <pc:picChg chg="del">
          <ac:chgData name="김 성덕" userId="45f9472fb3923c53" providerId="LiveId" clId="{088510CD-49E1-4C05-848D-6D957B84A215}" dt="2020-06-23T01:37:14.755" v="1662" actId="478"/>
          <ac:picMkLst>
            <pc:docMk/>
            <pc:sldMk cId="2104848466" sldId="369"/>
            <ac:picMk id="1032" creationId="{8E40B884-AC12-48E9-971F-99C7DF9D695E}"/>
          </ac:picMkLst>
        </pc:picChg>
      </pc:sldChg>
      <pc:sldChg chg="del">
        <pc:chgData name="김 성덕" userId="45f9472fb3923c53" providerId="LiveId" clId="{088510CD-49E1-4C05-848D-6D957B84A215}" dt="2020-06-23T02:39:51.077" v="3669" actId="47"/>
        <pc:sldMkLst>
          <pc:docMk/>
          <pc:sldMk cId="496204079" sldId="370"/>
        </pc:sldMkLst>
      </pc:sldChg>
      <pc:sldChg chg="del">
        <pc:chgData name="김 성덕" userId="45f9472fb3923c53" providerId="LiveId" clId="{088510CD-49E1-4C05-848D-6D957B84A215}" dt="2020-06-23T02:39:52.068" v="3670" actId="47"/>
        <pc:sldMkLst>
          <pc:docMk/>
          <pc:sldMk cId="639898425" sldId="371"/>
        </pc:sldMkLst>
      </pc:sldChg>
      <pc:sldChg chg="del">
        <pc:chgData name="김 성덕" userId="45f9472fb3923c53" providerId="LiveId" clId="{088510CD-49E1-4C05-848D-6D957B84A215}" dt="2020-06-23T02:39:52.784" v="3671" actId="47"/>
        <pc:sldMkLst>
          <pc:docMk/>
          <pc:sldMk cId="441334947" sldId="372"/>
        </pc:sldMkLst>
      </pc:sldChg>
      <pc:sldChg chg="del">
        <pc:chgData name="김 성덕" userId="45f9472fb3923c53" providerId="LiveId" clId="{088510CD-49E1-4C05-848D-6D957B84A215}" dt="2020-06-23T02:39:53.508" v="3672" actId="47"/>
        <pc:sldMkLst>
          <pc:docMk/>
          <pc:sldMk cId="412876827" sldId="374"/>
        </pc:sldMkLst>
      </pc:sldChg>
      <pc:sldChg chg="delSp del mod">
        <pc:chgData name="김 성덕" userId="45f9472fb3923c53" providerId="LiveId" clId="{088510CD-49E1-4C05-848D-6D957B84A215}" dt="2020-06-23T02:40:03.297" v="3674" actId="47"/>
        <pc:sldMkLst>
          <pc:docMk/>
          <pc:sldMk cId="2288173462" sldId="375"/>
        </pc:sldMkLst>
        <pc:spChg chg="del">
          <ac:chgData name="김 성덕" userId="45f9472fb3923c53" providerId="LiveId" clId="{088510CD-49E1-4C05-848D-6D957B84A215}" dt="2020-06-23T02:40:01.208" v="3673" actId="21"/>
          <ac:spMkLst>
            <pc:docMk/>
            <pc:sldMk cId="2288173462" sldId="375"/>
            <ac:spMk id="16" creationId="{39F1078C-DCDB-4029-9E76-A02C777CAFFB}"/>
          </ac:spMkLst>
        </pc:spChg>
      </pc:sldChg>
      <pc:sldChg chg="modSp add del mod">
        <pc:chgData name="김 성덕" userId="45f9472fb3923c53" providerId="LiveId" clId="{088510CD-49E1-4C05-848D-6D957B84A215}" dt="2020-06-23T00:25:08.269" v="724" actId="47"/>
        <pc:sldMkLst>
          <pc:docMk/>
          <pc:sldMk cId="2696672329" sldId="376"/>
        </pc:sldMkLst>
        <pc:spChg chg="mod">
          <ac:chgData name="김 성덕" userId="45f9472fb3923c53" providerId="LiveId" clId="{088510CD-49E1-4C05-848D-6D957B84A215}" dt="2020-06-23T00:22:31.628" v="604" actId="6549"/>
          <ac:spMkLst>
            <pc:docMk/>
            <pc:sldMk cId="2696672329" sldId="376"/>
            <ac:spMk id="125" creationId="{96887BCA-EEEE-4A00-9536-40F31FA1C67E}"/>
          </ac:spMkLst>
        </pc:spChg>
      </pc:sldChg>
      <pc:sldChg chg="add del">
        <pc:chgData name="김 성덕" userId="45f9472fb3923c53" providerId="LiveId" clId="{088510CD-49E1-4C05-848D-6D957B84A215}" dt="2020-06-23T02:39:49.141" v="3668" actId="47"/>
        <pc:sldMkLst>
          <pc:docMk/>
          <pc:sldMk cId="3444245627" sldId="376"/>
        </pc:sldMkLst>
      </pc:sldChg>
      <pc:sldChg chg="add del">
        <pc:chgData name="김 성덕" userId="45f9472fb3923c53" providerId="LiveId" clId="{088510CD-49E1-4C05-848D-6D957B84A215}" dt="2020-06-23T00:06:16.848" v="143" actId="47"/>
        <pc:sldMkLst>
          <pc:docMk/>
          <pc:sldMk cId="307650807" sldId="377"/>
        </pc:sldMkLst>
      </pc:sldChg>
      <pc:sldChg chg="add del">
        <pc:chgData name="김 성덕" userId="45f9472fb3923c53" providerId="LiveId" clId="{088510CD-49E1-4C05-848D-6D957B84A215}" dt="2020-06-23T00:05:58.578" v="141"/>
        <pc:sldMkLst>
          <pc:docMk/>
          <pc:sldMk cId="801870599" sldId="377"/>
        </pc:sldMkLst>
      </pc:sldChg>
      <pc:sldChg chg="add del">
        <pc:chgData name="김 성덕" userId="45f9472fb3923c53" providerId="LiveId" clId="{088510CD-49E1-4C05-848D-6D957B84A215}" dt="2020-06-23T00:06:26.030" v="145"/>
        <pc:sldMkLst>
          <pc:docMk/>
          <pc:sldMk cId="2124169410" sldId="377"/>
        </pc:sldMkLst>
      </pc:sldChg>
      <pc:sldChg chg="add del">
        <pc:chgData name="김 성덕" userId="45f9472fb3923c53" providerId="LiveId" clId="{088510CD-49E1-4C05-848D-6D957B84A215}" dt="2020-06-23T02:39:00.046" v="3664" actId="47"/>
        <pc:sldMkLst>
          <pc:docMk/>
          <pc:sldMk cId="0" sldId="493"/>
        </pc:sldMkLst>
      </pc:sldChg>
      <pc:sldChg chg="addSp delSp modSp add mod">
        <pc:chgData name="김 성덕" userId="45f9472fb3923c53" providerId="LiveId" clId="{088510CD-49E1-4C05-848D-6D957B84A215}" dt="2020-06-23T05:34:14.127" v="8266"/>
        <pc:sldMkLst>
          <pc:docMk/>
          <pc:sldMk cId="1362033904" sldId="494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362033904" sldId="494"/>
            <ac:spMk id="2" creationId="{00000000-0000-0000-0000-000000000000}"/>
          </ac:spMkLst>
        </pc:spChg>
        <pc:spChg chg="add del mod">
          <ac:chgData name="김 성덕" userId="45f9472fb3923c53" providerId="LiveId" clId="{088510CD-49E1-4C05-848D-6D957B84A215}" dt="2020-06-23T02:39:17.972" v="3665" actId="478"/>
          <ac:spMkLst>
            <pc:docMk/>
            <pc:sldMk cId="1362033904" sldId="494"/>
            <ac:spMk id="18" creationId="{9CF2E17F-82CD-4D89-9DB8-164B64ADAC6E}"/>
          </ac:spMkLst>
        </pc:spChg>
        <pc:spChg chg="mod">
          <ac:chgData name="김 성덕" userId="45f9472fb3923c53" providerId="LiveId" clId="{088510CD-49E1-4C05-848D-6D957B84A215}" dt="2020-06-23T01:50:13.669" v="2123" actId="6549"/>
          <ac:spMkLst>
            <pc:docMk/>
            <pc:sldMk cId="1362033904" sldId="494"/>
            <ac:spMk id="19" creationId="{C1E6E0D8-2C20-4292-9F14-7AA57B54FB9D}"/>
          </ac:spMkLst>
        </pc:spChg>
        <pc:spChg chg="add mod">
          <ac:chgData name="김 성덕" userId="45f9472fb3923c53" providerId="LiveId" clId="{088510CD-49E1-4C05-848D-6D957B84A215}" dt="2020-06-23T02:21:03.314" v="2824" actId="1076"/>
          <ac:spMkLst>
            <pc:docMk/>
            <pc:sldMk cId="1362033904" sldId="494"/>
            <ac:spMk id="20" creationId="{941C2C22-1386-4071-9B8F-3D9E720D242B}"/>
          </ac:spMkLst>
        </pc:spChg>
        <pc:spChg chg="add mod">
          <ac:chgData name="김 성덕" userId="45f9472fb3923c53" providerId="LiveId" clId="{088510CD-49E1-4C05-848D-6D957B84A215}" dt="2020-06-23T02:20:58.539" v="2823" actId="1076"/>
          <ac:spMkLst>
            <pc:docMk/>
            <pc:sldMk cId="1362033904" sldId="494"/>
            <ac:spMk id="21" creationId="{F31E9DDE-9658-4CD4-BC55-D9660137A246}"/>
          </ac:spMkLst>
        </pc:spChg>
        <pc:spChg chg="add mod">
          <ac:chgData name="김 성덕" userId="45f9472fb3923c53" providerId="LiveId" clId="{088510CD-49E1-4C05-848D-6D957B84A215}" dt="2020-06-23T02:07:03.036" v="2412" actId="6549"/>
          <ac:spMkLst>
            <pc:docMk/>
            <pc:sldMk cId="1362033904" sldId="494"/>
            <ac:spMk id="22" creationId="{2990146C-2712-489C-B974-AA9FB82FADD4}"/>
          </ac:spMkLst>
        </pc:spChg>
        <pc:spChg chg="add mod">
          <ac:chgData name="김 성덕" userId="45f9472fb3923c53" providerId="LiveId" clId="{088510CD-49E1-4C05-848D-6D957B84A215}" dt="2020-06-23T02:07:14.972" v="2416" actId="6549"/>
          <ac:spMkLst>
            <pc:docMk/>
            <pc:sldMk cId="1362033904" sldId="494"/>
            <ac:spMk id="23" creationId="{573CB4BA-50AA-4930-B9AC-1EF899DE4DD5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25" creationId="{C16DC7F0-CEFE-49D8-BF5D-3BA35D365130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27" creationId="{AB22F17E-FA46-4C4A-AD8A-437189FC5DA0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29" creationId="{5FA0A81A-23BC-463B-ABC9-5296E2AD189F}"/>
          </ac:spMkLst>
        </pc:spChg>
        <pc:spChg chg="add del mod">
          <ac:chgData name="김 성덕" userId="45f9472fb3923c53" providerId="LiveId" clId="{088510CD-49E1-4C05-848D-6D957B84A215}" dt="2020-06-23T02:18:08.605" v="2669" actId="478"/>
          <ac:spMkLst>
            <pc:docMk/>
            <pc:sldMk cId="1362033904" sldId="494"/>
            <ac:spMk id="30" creationId="{C7AC19AA-7622-4410-8294-B999457A97B3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31" creationId="{EC6DF1CE-FAA5-4AD3-9F7B-40D9157845BA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32" creationId="{CF7E1C25-C749-4319-B538-AD870BEB6DC8}"/>
          </ac:spMkLst>
        </pc:spChg>
        <pc:spChg chg="mod">
          <ac:chgData name="김 성덕" userId="45f9472fb3923c53" providerId="LiveId" clId="{088510CD-49E1-4C05-848D-6D957B84A215}" dt="2020-06-23T05:32:22.264" v="8209" actId="20577"/>
          <ac:spMkLst>
            <pc:docMk/>
            <pc:sldMk cId="1362033904" sldId="494"/>
            <ac:spMk id="33" creationId="{D08DC31A-4EC5-4689-AD49-C1C5B020B455}"/>
          </ac:spMkLst>
        </pc:spChg>
        <pc:spChg chg="add mod">
          <ac:chgData name="김 성덕" userId="45f9472fb3923c53" providerId="LiveId" clId="{088510CD-49E1-4C05-848D-6D957B84A215}" dt="2020-06-23T02:23:51.508" v="2943" actId="1076"/>
          <ac:spMkLst>
            <pc:docMk/>
            <pc:sldMk cId="1362033904" sldId="494"/>
            <ac:spMk id="34" creationId="{F5C3C8B6-3571-4999-8880-606B92C582D1}"/>
          </ac:spMkLst>
        </pc:spChg>
        <pc:spChg chg="del mod">
          <ac:chgData name="김 성덕" userId="45f9472fb3923c53" providerId="LiveId" clId="{088510CD-49E1-4C05-848D-6D957B84A215}" dt="2020-06-23T02:18:37.724" v="2677" actId="478"/>
          <ac:spMkLst>
            <pc:docMk/>
            <pc:sldMk cId="1362033904" sldId="494"/>
            <ac:spMk id="35" creationId="{BDCD9142-A167-46CC-A60E-9EFA136D5FEB}"/>
          </ac:spMkLst>
        </pc:spChg>
        <pc:spChg chg="mod">
          <ac:chgData name="김 성덕" userId="45f9472fb3923c53" providerId="LiveId" clId="{088510CD-49E1-4C05-848D-6D957B84A215}" dt="2020-06-23T05:34:14.127" v="8266"/>
          <ac:spMkLst>
            <pc:docMk/>
            <pc:sldMk cId="1362033904" sldId="494"/>
            <ac:spMk id="36" creationId="{8BEA8F73-341A-4B89-986C-51EF1150532C}"/>
          </ac:spMkLst>
        </pc:spChg>
        <pc:spChg chg="del">
          <ac:chgData name="김 성덕" userId="45f9472fb3923c53" providerId="LiveId" clId="{088510CD-49E1-4C05-848D-6D957B84A215}" dt="2020-06-23T02:04:01.508" v="2381" actId="478"/>
          <ac:spMkLst>
            <pc:docMk/>
            <pc:sldMk cId="1362033904" sldId="494"/>
            <ac:spMk id="37" creationId="{C4F8497E-5D5A-4954-A68F-F2668989BEB1}"/>
          </ac:spMkLst>
        </pc:spChg>
        <pc:spChg chg="add mod">
          <ac:chgData name="김 성덕" userId="45f9472fb3923c53" providerId="LiveId" clId="{088510CD-49E1-4C05-848D-6D957B84A215}" dt="2020-06-23T05:33:02.495" v="8216" actId="1038"/>
          <ac:spMkLst>
            <pc:docMk/>
            <pc:sldMk cId="1362033904" sldId="494"/>
            <ac:spMk id="38" creationId="{FBF685E8-5AE7-4A1F-A0E3-F00844C0B8CD}"/>
          </ac:spMkLst>
        </pc:spChg>
        <pc:spChg chg="add mod">
          <ac:chgData name="김 성덕" userId="45f9472fb3923c53" providerId="LiveId" clId="{088510CD-49E1-4C05-848D-6D957B84A215}" dt="2020-06-23T05:33:29.111" v="8253" actId="1036"/>
          <ac:spMkLst>
            <pc:docMk/>
            <pc:sldMk cId="1362033904" sldId="494"/>
            <ac:spMk id="39" creationId="{86BB6E71-6BEE-492B-982A-FB0D8CF667F5}"/>
          </ac:spMkLst>
        </pc:spChg>
        <pc:picChg chg="del mod">
          <ac:chgData name="김 성덕" userId="45f9472fb3923c53" providerId="LiveId" clId="{088510CD-49E1-4C05-848D-6D957B84A215}" dt="2020-06-23T02:00:57.914" v="2293" actId="478"/>
          <ac:picMkLst>
            <pc:docMk/>
            <pc:sldMk cId="1362033904" sldId="494"/>
            <ac:picMk id="5" creationId="{CCAEAC3B-349A-4C8E-A699-2E68D15B4A7A}"/>
          </ac:picMkLst>
        </pc:picChg>
        <pc:picChg chg="del">
          <ac:chgData name="김 성덕" userId="45f9472fb3923c53" providerId="LiveId" clId="{088510CD-49E1-4C05-848D-6D957B84A215}" dt="2020-06-23T02:01:01.595" v="2297" actId="478"/>
          <ac:picMkLst>
            <pc:docMk/>
            <pc:sldMk cId="1362033904" sldId="494"/>
            <ac:picMk id="8" creationId="{0BBCD2D0-E594-439B-8912-24F384C30A86}"/>
          </ac:picMkLst>
        </pc:picChg>
        <pc:picChg chg="del">
          <ac:chgData name="김 성덕" userId="45f9472fb3923c53" providerId="LiveId" clId="{088510CD-49E1-4C05-848D-6D957B84A215}" dt="2020-06-23T02:01:00.770" v="2296" actId="478"/>
          <ac:picMkLst>
            <pc:docMk/>
            <pc:sldMk cId="1362033904" sldId="494"/>
            <ac:picMk id="10" creationId="{0E0E2030-12DA-425F-B10D-646C82241561}"/>
          </ac:picMkLst>
        </pc:picChg>
        <pc:picChg chg="del">
          <ac:chgData name="김 성덕" userId="45f9472fb3923c53" providerId="LiveId" clId="{088510CD-49E1-4C05-848D-6D957B84A215}" dt="2020-06-23T02:01:03.619" v="2299" actId="478"/>
          <ac:picMkLst>
            <pc:docMk/>
            <pc:sldMk cId="1362033904" sldId="494"/>
            <ac:picMk id="14" creationId="{27776390-E985-4BD2-B149-831C739FF4BF}"/>
          </ac:picMkLst>
        </pc:picChg>
        <pc:picChg chg="add del mod">
          <ac:chgData name="김 성덕" userId="45f9472fb3923c53" providerId="LiveId" clId="{088510CD-49E1-4C05-848D-6D957B84A215}" dt="2020-06-23T02:06:04.131" v="2400" actId="478"/>
          <ac:picMkLst>
            <pc:docMk/>
            <pc:sldMk cId="1362033904" sldId="494"/>
            <ac:picMk id="16" creationId="{C7029941-BD49-48D7-987C-04F66E2508D5}"/>
          </ac:picMkLst>
        </pc:picChg>
        <pc:picChg chg="add mod">
          <ac:chgData name="김 성덕" userId="45f9472fb3923c53" providerId="LiveId" clId="{088510CD-49E1-4C05-848D-6D957B84A215}" dt="2020-06-23T02:06:10.714" v="2401" actId="1076"/>
          <ac:picMkLst>
            <pc:docMk/>
            <pc:sldMk cId="1362033904" sldId="494"/>
            <ac:picMk id="17" creationId="{0105C969-A4E6-42B0-9401-5F9F34DA27E9}"/>
          </ac:picMkLst>
        </pc:picChg>
        <pc:picChg chg="del">
          <ac:chgData name="김 성덕" userId="45f9472fb3923c53" providerId="LiveId" clId="{088510CD-49E1-4C05-848D-6D957B84A215}" dt="2020-06-23T02:00:58.930" v="2294" actId="478"/>
          <ac:picMkLst>
            <pc:docMk/>
            <pc:sldMk cId="1362033904" sldId="494"/>
            <ac:picMk id="24" creationId="{89AB85CC-073A-4D29-9617-6E1AC096EAD9}"/>
          </ac:picMkLst>
        </pc:picChg>
        <pc:picChg chg="del">
          <ac:chgData name="김 성덕" userId="45f9472fb3923c53" providerId="LiveId" clId="{088510CD-49E1-4C05-848D-6D957B84A215}" dt="2020-06-23T02:01:00.186" v="2295" actId="478"/>
          <ac:picMkLst>
            <pc:docMk/>
            <pc:sldMk cId="1362033904" sldId="494"/>
            <ac:picMk id="26" creationId="{0BC764A2-DF7D-4D27-BFB1-A6A2C37AF76B}"/>
          </ac:picMkLst>
        </pc:picChg>
        <pc:picChg chg="mod">
          <ac:chgData name="김 성덕" userId="45f9472fb3923c53" providerId="LiveId" clId="{088510CD-49E1-4C05-848D-6D957B84A215}" dt="2020-06-23T02:05:50.777" v="2396" actId="14100"/>
          <ac:picMkLst>
            <pc:docMk/>
            <pc:sldMk cId="1362033904" sldId="494"/>
            <ac:picMk id="28" creationId="{AC627C74-5C9B-4809-AD50-843B48214AA0}"/>
          </ac:picMkLst>
        </pc:picChg>
      </pc:sldChg>
      <pc:sldChg chg="addSp delSp modSp add mod ord">
        <pc:chgData name="김 성덕" userId="45f9472fb3923c53" providerId="LiveId" clId="{088510CD-49E1-4C05-848D-6D957B84A215}" dt="2020-06-23T05:28:54.780" v="8205"/>
        <pc:sldMkLst>
          <pc:docMk/>
          <pc:sldMk cId="2454972299" sldId="495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454972299" sldId="495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2:26:34.653" v="2987" actId="478"/>
          <ac:spMkLst>
            <pc:docMk/>
            <pc:sldMk cId="2454972299" sldId="495"/>
            <ac:spMk id="18" creationId="{9CF2E17F-82CD-4D89-9DB8-164B64ADAC6E}"/>
          </ac:spMkLst>
        </pc:spChg>
        <pc:spChg chg="mod">
          <ac:chgData name="김 성덕" userId="45f9472fb3923c53" providerId="LiveId" clId="{088510CD-49E1-4C05-848D-6D957B84A215}" dt="2020-06-23T02:24:25.286" v="2983" actId="6549"/>
          <ac:spMkLst>
            <pc:docMk/>
            <pc:sldMk cId="2454972299" sldId="495"/>
            <ac:spMk id="19" creationId="{C1E6E0D8-2C20-4292-9F14-7AA57B54FB9D}"/>
          </ac:spMkLst>
        </pc:spChg>
        <pc:spChg chg="del">
          <ac:chgData name="김 성덕" userId="45f9472fb3923c53" providerId="LiveId" clId="{088510CD-49E1-4C05-848D-6D957B84A215}" dt="2020-06-23T02:26:33.012" v="2986" actId="478"/>
          <ac:spMkLst>
            <pc:docMk/>
            <pc:sldMk cId="2454972299" sldId="495"/>
            <ac:spMk id="20" creationId="{941C2C22-1386-4071-9B8F-3D9E720D242B}"/>
          </ac:spMkLst>
        </pc:spChg>
        <pc:spChg chg="del">
          <ac:chgData name="김 성덕" userId="45f9472fb3923c53" providerId="LiveId" clId="{088510CD-49E1-4C05-848D-6D957B84A215}" dt="2020-06-23T02:26:33.012" v="2986" actId="478"/>
          <ac:spMkLst>
            <pc:docMk/>
            <pc:sldMk cId="2454972299" sldId="495"/>
            <ac:spMk id="21" creationId="{F31E9DDE-9658-4CD4-BC55-D9660137A246}"/>
          </ac:spMkLst>
        </pc:spChg>
        <pc:spChg chg="del">
          <ac:chgData name="김 성덕" userId="45f9472fb3923c53" providerId="LiveId" clId="{088510CD-49E1-4C05-848D-6D957B84A215}" dt="2020-06-23T02:26:33.012" v="2986" actId="478"/>
          <ac:spMkLst>
            <pc:docMk/>
            <pc:sldMk cId="2454972299" sldId="495"/>
            <ac:spMk id="22" creationId="{2990146C-2712-489C-B974-AA9FB82FADD4}"/>
          </ac:spMkLst>
        </pc:spChg>
        <pc:spChg chg="del">
          <ac:chgData name="김 성덕" userId="45f9472fb3923c53" providerId="LiveId" clId="{088510CD-49E1-4C05-848D-6D957B84A215}" dt="2020-06-23T02:26:33.012" v="2986" actId="478"/>
          <ac:spMkLst>
            <pc:docMk/>
            <pc:sldMk cId="2454972299" sldId="495"/>
            <ac:spMk id="23" creationId="{573CB4BA-50AA-4930-B9AC-1EF899DE4DD5}"/>
          </ac:spMkLst>
        </pc:spChg>
        <pc:spChg chg="add mod">
          <ac:chgData name="김 성덕" userId="45f9472fb3923c53" providerId="LiveId" clId="{088510CD-49E1-4C05-848D-6D957B84A215}" dt="2020-06-23T02:27:49.228" v="3000" actId="1076"/>
          <ac:spMkLst>
            <pc:docMk/>
            <pc:sldMk cId="2454972299" sldId="495"/>
            <ac:spMk id="24" creationId="{6341BDCD-FDEA-4DB2-A96D-09DFCDC5EA9C}"/>
          </ac:spMkLst>
        </pc:spChg>
        <pc:spChg chg="mod">
          <ac:chgData name="김 성덕" userId="45f9472fb3923c53" providerId="LiveId" clId="{088510CD-49E1-4C05-848D-6D957B84A215}" dt="2020-06-23T02:34:46.104" v="3585" actId="113"/>
          <ac:spMkLst>
            <pc:docMk/>
            <pc:sldMk cId="2454972299" sldId="495"/>
            <ac:spMk id="25" creationId="{C16DC7F0-CEFE-49D8-BF5D-3BA35D365130}"/>
          </ac:spMkLst>
        </pc:spChg>
        <pc:spChg chg="add del mod">
          <ac:chgData name="김 성덕" userId="45f9472fb3923c53" providerId="LiveId" clId="{088510CD-49E1-4C05-848D-6D957B84A215}" dt="2020-06-23T02:30:37.860" v="3245" actId="478"/>
          <ac:spMkLst>
            <pc:docMk/>
            <pc:sldMk cId="2454972299" sldId="495"/>
            <ac:spMk id="26" creationId="{D1A2B1C1-9EEA-415C-8D39-313ECF48C914}"/>
          </ac:spMkLst>
        </pc:spChg>
        <pc:spChg chg="del mod">
          <ac:chgData name="김 성덕" userId="45f9472fb3923c53" providerId="LiveId" clId="{088510CD-49E1-4C05-848D-6D957B84A215}" dt="2020-06-23T02:30:50.396" v="3248" actId="478"/>
          <ac:spMkLst>
            <pc:docMk/>
            <pc:sldMk cId="2454972299" sldId="495"/>
            <ac:spMk id="27" creationId="{AB22F17E-FA46-4C4A-AD8A-437189FC5DA0}"/>
          </ac:spMkLst>
        </pc:spChg>
        <pc:spChg chg="del mod">
          <ac:chgData name="김 성덕" userId="45f9472fb3923c53" providerId="LiveId" clId="{088510CD-49E1-4C05-848D-6D957B84A215}" dt="2020-06-23T02:31:38.468" v="3344" actId="478"/>
          <ac:spMkLst>
            <pc:docMk/>
            <pc:sldMk cId="2454972299" sldId="495"/>
            <ac:spMk id="29" creationId="{5FA0A81A-23BC-463B-ABC9-5296E2AD189F}"/>
          </ac:spMkLst>
        </pc:spChg>
        <pc:spChg chg="add mod">
          <ac:chgData name="김 성덕" userId="45f9472fb3923c53" providerId="LiveId" clId="{088510CD-49E1-4C05-848D-6D957B84A215}" dt="2020-06-23T02:30:46.839" v="3247" actId="1076"/>
          <ac:spMkLst>
            <pc:docMk/>
            <pc:sldMk cId="2454972299" sldId="495"/>
            <ac:spMk id="30" creationId="{808B9753-C177-4240-A02C-D3E264FE2513}"/>
          </ac:spMkLst>
        </pc:spChg>
        <pc:spChg chg="del mod">
          <ac:chgData name="김 성덕" userId="45f9472fb3923c53" providerId="LiveId" clId="{088510CD-49E1-4C05-848D-6D957B84A215}" dt="2020-06-23T02:31:38.468" v="3344" actId="478"/>
          <ac:spMkLst>
            <pc:docMk/>
            <pc:sldMk cId="2454972299" sldId="495"/>
            <ac:spMk id="31" creationId="{EC6DF1CE-FAA5-4AD3-9F7B-40D9157845BA}"/>
          </ac:spMkLst>
        </pc:spChg>
        <pc:spChg chg="del mod">
          <ac:chgData name="김 성덕" userId="45f9472fb3923c53" providerId="LiveId" clId="{088510CD-49E1-4C05-848D-6D957B84A215}" dt="2020-06-23T02:31:38.468" v="3344" actId="478"/>
          <ac:spMkLst>
            <pc:docMk/>
            <pc:sldMk cId="2454972299" sldId="495"/>
            <ac:spMk id="32" creationId="{CF7E1C25-C749-4319-B538-AD870BEB6DC8}"/>
          </ac:spMkLst>
        </pc:spChg>
        <pc:spChg chg="mod">
          <ac:chgData name="김 성덕" userId="45f9472fb3923c53" providerId="LiveId" clId="{088510CD-49E1-4C05-848D-6D957B84A215}" dt="2020-06-23T02:34:46.104" v="3585" actId="113"/>
          <ac:spMkLst>
            <pc:docMk/>
            <pc:sldMk cId="2454972299" sldId="495"/>
            <ac:spMk id="33" creationId="{D08DC31A-4EC5-4689-AD49-C1C5B020B455}"/>
          </ac:spMkLst>
        </pc:spChg>
        <pc:spChg chg="del mod">
          <ac:chgData name="김 성덕" userId="45f9472fb3923c53" providerId="LiveId" clId="{088510CD-49E1-4C05-848D-6D957B84A215}" dt="2020-06-23T02:31:38.468" v="3344" actId="478"/>
          <ac:spMkLst>
            <pc:docMk/>
            <pc:sldMk cId="2454972299" sldId="495"/>
            <ac:spMk id="34" creationId="{F5C3C8B6-3571-4999-8880-606B92C582D1}"/>
          </ac:spMkLst>
        </pc:spChg>
        <pc:spChg chg="add mod">
          <ac:chgData name="김 성덕" userId="45f9472fb3923c53" providerId="LiveId" clId="{088510CD-49E1-4C05-848D-6D957B84A215}" dt="2020-06-23T02:34:46.104" v="3585" actId="113"/>
          <ac:spMkLst>
            <pc:docMk/>
            <pc:sldMk cId="2454972299" sldId="495"/>
            <ac:spMk id="35" creationId="{F8F69F30-7C39-4FD8-A57A-4AFA1969624E}"/>
          </ac:spMkLst>
        </pc:spChg>
        <pc:spChg chg="mod">
          <ac:chgData name="김 성덕" userId="45f9472fb3923c53" providerId="LiveId" clId="{088510CD-49E1-4C05-848D-6D957B84A215}" dt="2020-06-23T02:34:46.104" v="3585" actId="113"/>
          <ac:spMkLst>
            <pc:docMk/>
            <pc:sldMk cId="2454972299" sldId="495"/>
            <ac:spMk id="36" creationId="{8BEA8F73-341A-4B89-986C-51EF1150532C}"/>
          </ac:spMkLst>
        </pc:spChg>
        <pc:spChg chg="add mod">
          <ac:chgData name="김 성덕" userId="45f9472fb3923c53" providerId="LiveId" clId="{088510CD-49E1-4C05-848D-6D957B84A215}" dt="2020-06-23T02:34:33.131" v="3583" actId="1076"/>
          <ac:spMkLst>
            <pc:docMk/>
            <pc:sldMk cId="2454972299" sldId="495"/>
            <ac:spMk id="37" creationId="{2CBD490A-2E63-4DA0-8968-1AD6199CA536}"/>
          </ac:spMkLst>
        </pc:spChg>
        <pc:spChg chg="add mod">
          <ac:chgData name="김 성덕" userId="45f9472fb3923c53" providerId="LiveId" clId="{088510CD-49E1-4C05-848D-6D957B84A215}" dt="2020-06-23T02:41:09.347" v="3772" actId="1076"/>
          <ac:spMkLst>
            <pc:docMk/>
            <pc:sldMk cId="2454972299" sldId="495"/>
            <ac:spMk id="38" creationId="{64A089C6-5709-4EDE-9328-C44E4692818E}"/>
          </ac:spMkLst>
        </pc:spChg>
        <pc:picChg chg="add mod">
          <ac:chgData name="김 성덕" userId="45f9472fb3923c53" providerId="LiveId" clId="{088510CD-49E1-4C05-848D-6D957B84A215}" dt="2020-06-23T02:26:46.011" v="2991" actId="14100"/>
          <ac:picMkLst>
            <pc:docMk/>
            <pc:sldMk cId="2454972299" sldId="495"/>
            <ac:picMk id="3" creationId="{FCB6A3FB-6AB8-4182-8A5A-61625DBA74B8}"/>
          </ac:picMkLst>
        </pc:picChg>
        <pc:picChg chg="add del mod">
          <ac:chgData name="김 성덕" userId="45f9472fb3923c53" providerId="LiveId" clId="{088510CD-49E1-4C05-848D-6D957B84A215}" dt="2020-06-23T02:28:54.955" v="3086" actId="478"/>
          <ac:picMkLst>
            <pc:docMk/>
            <pc:sldMk cId="2454972299" sldId="495"/>
            <ac:picMk id="4" creationId="{081DEB5E-8645-4604-AEAF-373CDFC1B654}"/>
          </ac:picMkLst>
        </pc:picChg>
        <pc:picChg chg="add mod">
          <ac:chgData name="김 성덕" userId="45f9472fb3923c53" providerId="LiveId" clId="{088510CD-49E1-4C05-848D-6D957B84A215}" dt="2020-06-23T02:29:32.275" v="3090" actId="14100"/>
          <ac:picMkLst>
            <pc:docMk/>
            <pc:sldMk cId="2454972299" sldId="495"/>
            <ac:picMk id="5" creationId="{37FF0837-2901-40C6-9C3D-CD1141BF0C23}"/>
          </ac:picMkLst>
        </pc:picChg>
        <pc:picChg chg="del">
          <ac:chgData name="김 성덕" userId="45f9472fb3923c53" providerId="LiveId" clId="{088510CD-49E1-4C05-848D-6D957B84A215}" dt="2020-06-23T02:26:33.012" v="2986" actId="478"/>
          <ac:picMkLst>
            <pc:docMk/>
            <pc:sldMk cId="2454972299" sldId="495"/>
            <ac:picMk id="17" creationId="{0105C969-A4E6-42B0-9401-5F9F34DA27E9}"/>
          </ac:picMkLst>
        </pc:picChg>
        <pc:picChg chg="del">
          <ac:chgData name="김 성덕" userId="45f9472fb3923c53" providerId="LiveId" clId="{088510CD-49E1-4C05-848D-6D957B84A215}" dt="2020-06-23T02:26:33.012" v="2986" actId="478"/>
          <ac:picMkLst>
            <pc:docMk/>
            <pc:sldMk cId="2454972299" sldId="495"/>
            <ac:picMk id="28" creationId="{AC627C74-5C9B-4809-AD50-843B48214AA0}"/>
          </ac:picMkLst>
        </pc:picChg>
      </pc:sldChg>
      <pc:sldChg chg="addSp delSp modSp add mod">
        <pc:chgData name="김 성덕" userId="45f9472fb3923c53" providerId="LiveId" clId="{088510CD-49E1-4C05-848D-6D957B84A215}" dt="2020-06-23T05:35:41.469" v="8275" actId="1076"/>
        <pc:sldMkLst>
          <pc:docMk/>
          <pc:sldMk cId="2671970236" sldId="496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2671970236" sldId="496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2:36:11.469" v="3628" actId="478"/>
          <ac:spMkLst>
            <pc:docMk/>
            <pc:sldMk cId="2671970236" sldId="496"/>
            <ac:spMk id="18" creationId="{9CF2E17F-82CD-4D89-9DB8-164B64ADAC6E}"/>
          </ac:spMkLst>
        </pc:spChg>
        <pc:spChg chg="mod">
          <ac:chgData name="김 성덕" userId="45f9472fb3923c53" providerId="LiveId" clId="{088510CD-49E1-4C05-848D-6D957B84A215}" dt="2020-06-23T02:36:09.347" v="3627"/>
          <ac:spMkLst>
            <pc:docMk/>
            <pc:sldMk cId="2671970236" sldId="496"/>
            <ac:spMk id="19" creationId="{C1E6E0D8-2C20-4292-9F14-7AA57B54FB9D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0" creationId="{941C2C22-1386-4071-9B8F-3D9E720D242B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1" creationId="{F31E9DDE-9658-4CD4-BC55-D9660137A246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2" creationId="{2990146C-2712-489C-B974-AA9FB82FADD4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3" creationId="{573CB4BA-50AA-4930-B9AC-1EF899DE4DD5}"/>
          </ac:spMkLst>
        </pc:spChg>
        <pc:spChg chg="add mod">
          <ac:chgData name="김 성덕" userId="45f9472fb3923c53" providerId="LiveId" clId="{088510CD-49E1-4C05-848D-6D957B84A215}" dt="2020-06-23T02:36:30.167" v="3631" actId="27636"/>
          <ac:spMkLst>
            <pc:docMk/>
            <pc:sldMk cId="2671970236" sldId="496"/>
            <ac:spMk id="24" creationId="{85A26791-51D5-41DA-8305-4C48568AE39C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5" creationId="{C16DC7F0-CEFE-49D8-BF5D-3BA35D365130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7" creationId="{AB22F17E-FA46-4C4A-AD8A-437189FC5DA0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29" creationId="{5FA0A81A-23BC-463B-ABC9-5296E2AD189F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31" creationId="{EC6DF1CE-FAA5-4AD3-9F7B-40D9157845BA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32" creationId="{CF7E1C25-C749-4319-B538-AD870BEB6DC8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33" creationId="{D08DC31A-4EC5-4689-AD49-C1C5B020B455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34" creationId="{F5C3C8B6-3571-4999-8880-606B92C582D1}"/>
          </ac:spMkLst>
        </pc:spChg>
        <pc:spChg chg="del">
          <ac:chgData name="김 성덕" userId="45f9472fb3923c53" providerId="LiveId" clId="{088510CD-49E1-4C05-848D-6D957B84A215}" dt="2020-06-23T02:36:14.133" v="3629" actId="478"/>
          <ac:spMkLst>
            <pc:docMk/>
            <pc:sldMk cId="2671970236" sldId="496"/>
            <ac:spMk id="36" creationId="{8BEA8F73-341A-4B89-986C-51EF1150532C}"/>
          </ac:spMkLst>
        </pc:spChg>
        <pc:spChg chg="add mod">
          <ac:chgData name="김 성덕" userId="45f9472fb3923c53" providerId="LiveId" clId="{088510CD-49E1-4C05-848D-6D957B84A215}" dt="2020-06-23T05:35:18.376" v="8269" actId="14100"/>
          <ac:spMkLst>
            <pc:docMk/>
            <pc:sldMk cId="2671970236" sldId="496"/>
            <ac:spMk id="42" creationId="{CEA8A67C-6086-4A5C-89ED-633DB7038F1D}"/>
          </ac:spMkLst>
        </pc:spChg>
        <pc:spChg chg="add mod">
          <ac:chgData name="김 성덕" userId="45f9472fb3923c53" providerId="LiveId" clId="{088510CD-49E1-4C05-848D-6D957B84A215}" dt="2020-06-23T05:35:41.469" v="8275" actId="1076"/>
          <ac:spMkLst>
            <pc:docMk/>
            <pc:sldMk cId="2671970236" sldId="496"/>
            <ac:spMk id="43" creationId="{049A6396-2A70-46FD-8405-A0F5A77A64D1}"/>
          </ac:spMkLst>
        </pc:spChg>
        <pc:picChg chg="del">
          <ac:chgData name="김 성덕" userId="45f9472fb3923c53" providerId="LiveId" clId="{088510CD-49E1-4C05-848D-6D957B84A215}" dt="2020-06-23T02:36:14.133" v="3629" actId="478"/>
          <ac:picMkLst>
            <pc:docMk/>
            <pc:sldMk cId="2671970236" sldId="496"/>
            <ac:picMk id="17" creationId="{0105C969-A4E6-42B0-9401-5F9F34DA27E9}"/>
          </ac:picMkLst>
        </pc:picChg>
        <pc:picChg chg="add mod">
          <ac:chgData name="김 성덕" userId="45f9472fb3923c53" providerId="LiveId" clId="{088510CD-49E1-4C05-848D-6D957B84A215}" dt="2020-06-23T02:37:55.385" v="3650" actId="1076"/>
          <ac:picMkLst>
            <pc:docMk/>
            <pc:sldMk cId="2671970236" sldId="496"/>
            <ac:picMk id="26" creationId="{CAA416CC-464F-4716-8936-36EA8EFECB2F}"/>
          </ac:picMkLst>
        </pc:picChg>
        <pc:picChg chg="del">
          <ac:chgData name="김 성덕" userId="45f9472fb3923c53" providerId="LiveId" clId="{088510CD-49E1-4C05-848D-6D957B84A215}" dt="2020-06-23T02:36:14.133" v="3629" actId="478"/>
          <ac:picMkLst>
            <pc:docMk/>
            <pc:sldMk cId="2671970236" sldId="496"/>
            <ac:picMk id="28" creationId="{AC627C74-5C9B-4809-AD50-843B48214AA0}"/>
          </ac:picMkLst>
        </pc:picChg>
        <pc:picChg chg="add mod">
          <ac:chgData name="김 성덕" userId="45f9472fb3923c53" providerId="LiveId" clId="{088510CD-49E1-4C05-848D-6D957B84A215}" dt="2020-06-23T02:37:24.442" v="3641" actId="1076"/>
          <ac:picMkLst>
            <pc:docMk/>
            <pc:sldMk cId="2671970236" sldId="496"/>
            <ac:picMk id="30" creationId="{9F2A0B2A-11D3-441D-99CF-CEB3CEDFD589}"/>
          </ac:picMkLst>
        </pc:picChg>
        <pc:picChg chg="add mod">
          <ac:chgData name="김 성덕" userId="45f9472fb3923c53" providerId="LiveId" clId="{088510CD-49E1-4C05-848D-6D957B84A215}" dt="2020-06-23T02:37:58.274" v="3651" actId="1076"/>
          <ac:picMkLst>
            <pc:docMk/>
            <pc:sldMk cId="2671970236" sldId="496"/>
            <ac:picMk id="35" creationId="{AE0AF005-3533-4A78-857B-DA299245E183}"/>
          </ac:picMkLst>
        </pc:picChg>
        <pc:picChg chg="add mod">
          <ac:chgData name="김 성덕" userId="45f9472fb3923c53" providerId="LiveId" clId="{088510CD-49E1-4C05-848D-6D957B84A215}" dt="2020-06-23T02:38:06.929" v="3653" actId="1076"/>
          <ac:picMkLst>
            <pc:docMk/>
            <pc:sldMk cId="2671970236" sldId="496"/>
            <ac:picMk id="37" creationId="{23524EAE-8CA1-432E-BDEF-6491F1872A13}"/>
          </ac:picMkLst>
        </pc:picChg>
        <pc:picChg chg="add mod">
          <ac:chgData name="김 성덕" userId="45f9472fb3923c53" providerId="LiveId" clId="{088510CD-49E1-4C05-848D-6D957B84A215}" dt="2020-06-23T02:38:33.730" v="3660" actId="1076"/>
          <ac:picMkLst>
            <pc:docMk/>
            <pc:sldMk cId="2671970236" sldId="496"/>
            <ac:picMk id="38" creationId="{F7EFFA89-8952-47A2-AA77-F4268E73704B}"/>
          </ac:picMkLst>
        </pc:picChg>
        <pc:picChg chg="add mod">
          <ac:chgData name="김 성덕" userId="45f9472fb3923c53" providerId="LiveId" clId="{088510CD-49E1-4C05-848D-6D957B84A215}" dt="2020-06-23T05:35:37.839" v="8274" actId="1076"/>
          <ac:picMkLst>
            <pc:docMk/>
            <pc:sldMk cId="2671970236" sldId="496"/>
            <ac:picMk id="39" creationId="{91657C31-0C52-4837-8BC8-98086A04CD98}"/>
          </ac:picMkLst>
        </pc:picChg>
        <pc:picChg chg="add mod">
          <ac:chgData name="김 성덕" userId="45f9472fb3923c53" providerId="LiveId" clId="{088510CD-49E1-4C05-848D-6D957B84A215}" dt="2020-06-23T02:38:30.435" v="3659" actId="1076"/>
          <ac:picMkLst>
            <pc:docMk/>
            <pc:sldMk cId="2671970236" sldId="496"/>
            <ac:picMk id="40" creationId="{F6FC0CC7-D3A1-4239-9FF7-69600F728D84}"/>
          </ac:picMkLst>
        </pc:picChg>
        <pc:picChg chg="add mod">
          <ac:chgData name="김 성덕" userId="45f9472fb3923c53" providerId="LiveId" clId="{088510CD-49E1-4C05-848D-6D957B84A215}" dt="2020-06-23T02:37:26.834" v="3642" actId="1076"/>
          <ac:picMkLst>
            <pc:docMk/>
            <pc:sldMk cId="2671970236" sldId="496"/>
            <ac:picMk id="41" creationId="{5487B9A2-3191-48E9-81D9-E7E52F98B982}"/>
          </ac:picMkLst>
        </pc:picChg>
      </pc:sldChg>
      <pc:sldChg chg="new del">
        <pc:chgData name="김 성덕" userId="45f9472fb3923c53" providerId="LiveId" clId="{088510CD-49E1-4C05-848D-6D957B84A215}" dt="2020-06-23T02:24:36.014" v="2985" actId="47"/>
        <pc:sldMkLst>
          <pc:docMk/>
          <pc:sldMk cId="3922275379" sldId="496"/>
        </pc:sldMkLst>
      </pc:sldChg>
      <pc:sldChg chg="addSp delSp modSp add mod">
        <pc:chgData name="김 성덕" userId="45f9472fb3923c53" providerId="LiveId" clId="{088510CD-49E1-4C05-848D-6D957B84A215}" dt="2020-06-23T05:28:54.780" v="8205"/>
        <pc:sldMkLst>
          <pc:docMk/>
          <pc:sldMk cId="4026291895" sldId="497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4026291895" sldId="497"/>
            <ac:spMk id="2" creationId="{00000000-0000-0000-0000-000000000000}"/>
          </ac:spMkLst>
        </pc:spChg>
        <pc:spChg chg="del mod">
          <ac:chgData name="김 성덕" userId="45f9472fb3923c53" providerId="LiveId" clId="{088510CD-49E1-4C05-848D-6D957B84A215}" dt="2020-06-23T04:20:33.127" v="5577" actId="478"/>
          <ac:spMkLst>
            <pc:docMk/>
            <pc:sldMk cId="4026291895" sldId="497"/>
            <ac:spMk id="15" creationId="{1029F230-0099-4F95-A27B-68AD87976488}"/>
          </ac:spMkLst>
        </pc:spChg>
        <pc:spChg chg="mod">
          <ac:chgData name="김 성덕" userId="45f9472fb3923c53" providerId="LiveId" clId="{088510CD-49E1-4C05-848D-6D957B84A215}" dt="2020-06-23T04:16:10.713" v="5390" actId="14100"/>
          <ac:spMkLst>
            <pc:docMk/>
            <pc:sldMk cId="4026291895" sldId="497"/>
            <ac:spMk id="16" creationId="{B23080E6-C0A8-492C-AC1D-978CA1AA39F0}"/>
          </ac:spMkLst>
        </pc:spChg>
        <pc:spChg chg="del mod">
          <ac:chgData name="김 성덕" userId="45f9472fb3923c53" providerId="LiveId" clId="{088510CD-49E1-4C05-848D-6D957B84A215}" dt="2020-06-23T04:17:24.094" v="5400" actId="478"/>
          <ac:spMkLst>
            <pc:docMk/>
            <pc:sldMk cId="4026291895" sldId="497"/>
            <ac:spMk id="17" creationId="{19DFA35F-B702-40BB-9776-E07235ED03FF}"/>
          </ac:spMkLst>
        </pc:spChg>
        <pc:spChg chg="del mod">
          <ac:chgData name="김 성덕" userId="45f9472fb3923c53" providerId="LiveId" clId="{088510CD-49E1-4C05-848D-6D957B84A215}" dt="2020-06-23T04:17:22.048" v="5399" actId="478"/>
          <ac:spMkLst>
            <pc:docMk/>
            <pc:sldMk cId="4026291895" sldId="497"/>
            <ac:spMk id="18" creationId="{B63E09A2-4396-4A8B-A5D3-49A2B66472C5}"/>
          </ac:spMkLst>
        </pc:spChg>
        <pc:spChg chg="del">
          <ac:chgData name="김 성덕" userId="45f9472fb3923c53" providerId="LiveId" clId="{088510CD-49E1-4C05-848D-6D957B84A215}" dt="2020-06-23T04:16:19.141" v="5393" actId="478"/>
          <ac:spMkLst>
            <pc:docMk/>
            <pc:sldMk cId="4026291895" sldId="497"/>
            <ac:spMk id="21" creationId="{2BC8F0F1-5065-47A0-9662-2A92C4C698CB}"/>
          </ac:spMkLst>
        </pc:spChg>
        <pc:spChg chg="del">
          <ac:chgData name="김 성덕" userId="45f9472fb3923c53" providerId="LiveId" clId="{088510CD-49E1-4C05-848D-6D957B84A215}" dt="2020-06-23T04:16:24.702" v="5394" actId="478"/>
          <ac:spMkLst>
            <pc:docMk/>
            <pc:sldMk cId="4026291895" sldId="497"/>
            <ac:spMk id="22" creationId="{37E95404-2133-491F-98FB-965E07BE3864}"/>
          </ac:spMkLst>
        </pc:spChg>
        <pc:spChg chg="add mod">
          <ac:chgData name="김 성덕" userId="45f9472fb3923c53" providerId="LiveId" clId="{088510CD-49E1-4C05-848D-6D957B84A215}" dt="2020-06-23T04:19:07.933" v="5563" actId="1076"/>
          <ac:spMkLst>
            <pc:docMk/>
            <pc:sldMk cId="4026291895" sldId="497"/>
            <ac:spMk id="23" creationId="{8B759934-972A-48F8-AF46-A191C1B7BFB5}"/>
          </ac:spMkLst>
        </pc:spChg>
        <pc:spChg chg="add mod">
          <ac:chgData name="김 성덕" userId="45f9472fb3923c53" providerId="LiveId" clId="{088510CD-49E1-4C05-848D-6D957B84A215}" dt="2020-06-23T04:19:36.734" v="5567" actId="1076"/>
          <ac:spMkLst>
            <pc:docMk/>
            <pc:sldMk cId="4026291895" sldId="497"/>
            <ac:spMk id="24" creationId="{D67FB4E3-35CC-48EF-A13C-F126A968E07F}"/>
          </ac:spMkLst>
        </pc:spChg>
        <pc:spChg chg="add mod">
          <ac:chgData name="김 성덕" userId="45f9472fb3923c53" providerId="LiveId" clId="{088510CD-49E1-4C05-848D-6D957B84A215}" dt="2020-06-23T04:20:29.111" v="5576" actId="6549"/>
          <ac:spMkLst>
            <pc:docMk/>
            <pc:sldMk cId="4026291895" sldId="497"/>
            <ac:spMk id="25" creationId="{FE18A335-3B30-441D-8FF4-29564144B05F}"/>
          </ac:spMkLst>
        </pc:spChg>
        <pc:spChg chg="add mod">
          <ac:chgData name="김 성덕" userId="45f9472fb3923c53" providerId="LiveId" clId="{088510CD-49E1-4C05-848D-6D957B84A215}" dt="2020-06-23T04:23:17.838" v="5646" actId="1076"/>
          <ac:spMkLst>
            <pc:docMk/>
            <pc:sldMk cId="4026291895" sldId="497"/>
            <ac:spMk id="26" creationId="{5197286D-F847-43B0-BDE0-1F8F48F78D5D}"/>
          </ac:spMkLst>
        </pc:spChg>
        <pc:graphicFrameChg chg="mod modGraphic">
          <ac:chgData name="김 성덕" userId="45f9472fb3923c53" providerId="LiveId" clId="{088510CD-49E1-4C05-848D-6D957B84A215}" dt="2020-06-23T04:24:12.830" v="5751"/>
          <ac:graphicFrameMkLst>
            <pc:docMk/>
            <pc:sldMk cId="4026291895" sldId="497"/>
            <ac:graphicFrameMk id="3" creationId="{00000000-0000-0000-0000-000000000000}"/>
          </ac:graphicFrameMkLst>
        </pc:graphicFrameChg>
        <pc:picChg chg="del">
          <ac:chgData name="김 성덕" userId="45f9472fb3923c53" providerId="LiveId" clId="{088510CD-49E1-4C05-848D-6D957B84A215}" dt="2020-06-23T04:16:12.693" v="5391" actId="478"/>
          <ac:picMkLst>
            <pc:docMk/>
            <pc:sldMk cId="4026291895" sldId="497"/>
            <ac:picMk id="4" creationId="{35166D88-6348-45E3-8DF3-6C96046B397F}"/>
          </ac:picMkLst>
        </pc:picChg>
        <pc:picChg chg="add mod">
          <ac:chgData name="김 성덕" userId="45f9472fb3923c53" providerId="LiveId" clId="{088510CD-49E1-4C05-848D-6D957B84A215}" dt="2020-06-23T04:19:26.327" v="5565" actId="1076"/>
          <ac:picMkLst>
            <pc:docMk/>
            <pc:sldMk cId="4026291895" sldId="497"/>
            <ac:picMk id="5" creationId="{EC954F6B-242F-4C8E-AB8D-3D503930B0E6}"/>
          </ac:picMkLst>
        </pc:picChg>
        <pc:picChg chg="add del mod">
          <ac:chgData name="김 성덕" userId="45f9472fb3923c53" providerId="LiveId" clId="{088510CD-49E1-4C05-848D-6D957B84A215}" dt="2020-06-23T04:21:00.917" v="5635" actId="478"/>
          <ac:picMkLst>
            <pc:docMk/>
            <pc:sldMk cId="4026291895" sldId="497"/>
            <ac:picMk id="6" creationId="{60297279-5E16-4207-ABA9-DE04712601F4}"/>
          </ac:picMkLst>
        </pc:picChg>
        <pc:picChg chg="add mod">
          <ac:chgData name="김 성덕" userId="45f9472fb3923c53" providerId="LiveId" clId="{088510CD-49E1-4C05-848D-6D957B84A215}" dt="2020-06-23T04:22:19.590" v="5642" actId="208"/>
          <ac:picMkLst>
            <pc:docMk/>
            <pc:sldMk cId="4026291895" sldId="497"/>
            <ac:picMk id="7" creationId="{AA769BF5-F350-4D5B-AC00-9C47B6FC24E1}"/>
          </ac:picMkLst>
        </pc:picChg>
        <pc:picChg chg="add mod">
          <ac:chgData name="김 성덕" userId="45f9472fb3923c53" providerId="LiveId" clId="{088510CD-49E1-4C05-848D-6D957B84A215}" dt="2020-06-23T04:24:16.732" v="5752" actId="1076"/>
          <ac:picMkLst>
            <pc:docMk/>
            <pc:sldMk cId="4026291895" sldId="497"/>
            <ac:picMk id="8" creationId="{9D74664E-4D81-4F90-8181-CC35ABD50FEA}"/>
          </ac:picMkLst>
        </pc:picChg>
        <pc:picChg chg="mod">
          <ac:chgData name="김 성덕" userId="45f9472fb3923c53" providerId="LiveId" clId="{088510CD-49E1-4C05-848D-6D957B84A215}" dt="2020-06-23T04:15:57.031" v="5384" actId="1076"/>
          <ac:picMkLst>
            <pc:docMk/>
            <pc:sldMk cId="4026291895" sldId="497"/>
            <ac:picMk id="11" creationId="{D9F3AD76-AD35-4984-9434-C16EF73EB2ED}"/>
          </ac:picMkLst>
        </pc:picChg>
      </pc:sldChg>
      <pc:sldChg chg="addSp delSp modSp add mod">
        <pc:chgData name="김 성덕" userId="45f9472fb3923c53" providerId="LiveId" clId="{088510CD-49E1-4C05-848D-6D957B84A215}" dt="2020-06-23T05:28:54.780" v="8205"/>
        <pc:sldMkLst>
          <pc:docMk/>
          <pc:sldMk cId="1798642580" sldId="498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798642580" sldId="498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5:16:51.568" v="7322" actId="478"/>
          <ac:spMkLst>
            <pc:docMk/>
            <pc:sldMk cId="1798642580" sldId="498"/>
            <ac:spMk id="9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5:20:53.150" v="7671" actId="14100"/>
          <ac:spMkLst>
            <pc:docMk/>
            <pc:sldMk cId="1798642580" sldId="498"/>
            <ac:spMk id="10" creationId="{1036D3C0-4359-4EFC-AFEB-83174518BFCD}"/>
          </ac:spMkLst>
        </pc:spChg>
        <pc:spChg chg="add mod">
          <ac:chgData name="김 성덕" userId="45f9472fb3923c53" providerId="LiveId" clId="{088510CD-49E1-4C05-848D-6D957B84A215}" dt="2020-06-23T05:21:07.503" v="7683" actId="1035"/>
          <ac:spMkLst>
            <pc:docMk/>
            <pc:sldMk cId="1798642580" sldId="498"/>
            <ac:spMk id="11" creationId="{1BA9CF8F-2DDE-4652-9CF5-4132DCE5C5AD}"/>
          </ac:spMkLst>
        </pc:spChg>
        <pc:spChg chg="add mod">
          <ac:chgData name="김 성덕" userId="45f9472fb3923c53" providerId="LiveId" clId="{088510CD-49E1-4C05-848D-6D957B84A215}" dt="2020-06-23T05:21:26.373" v="7688" actId="14100"/>
          <ac:spMkLst>
            <pc:docMk/>
            <pc:sldMk cId="1798642580" sldId="498"/>
            <ac:spMk id="14" creationId="{2A606847-B941-467E-B275-B7F398613599}"/>
          </ac:spMkLst>
        </pc:spChg>
        <pc:graphicFrameChg chg="mod modGraphic">
          <ac:chgData name="김 성덕" userId="45f9472fb3923c53" providerId="LiveId" clId="{088510CD-49E1-4C05-848D-6D957B84A215}" dt="2020-06-23T05:20:33.494" v="7656"/>
          <ac:graphicFrameMkLst>
            <pc:docMk/>
            <pc:sldMk cId="1798642580" sldId="498"/>
            <ac:graphicFrameMk id="3" creationId="{00000000-0000-0000-0000-000000000000}"/>
          </ac:graphicFrameMkLst>
        </pc:graphicFrameChg>
        <pc:picChg chg="add mod">
          <ac:chgData name="김 성덕" userId="45f9472fb3923c53" providerId="LiveId" clId="{088510CD-49E1-4C05-848D-6D957B84A215}" dt="2020-06-23T05:21:17.487" v="7686" actId="1076"/>
          <ac:picMkLst>
            <pc:docMk/>
            <pc:sldMk cId="1798642580" sldId="498"/>
            <ac:picMk id="4" creationId="{48AD23BD-11AD-4BC3-BAC1-B246D10859A4}"/>
          </ac:picMkLst>
        </pc:picChg>
        <pc:picChg chg="del">
          <ac:chgData name="김 성덕" userId="45f9472fb3923c53" providerId="LiveId" clId="{088510CD-49E1-4C05-848D-6D957B84A215}" dt="2020-06-23T05:04:36.430" v="6906" actId="478"/>
          <ac:picMkLst>
            <pc:docMk/>
            <pc:sldMk cId="1798642580" sldId="498"/>
            <ac:picMk id="5" creationId="{A3609132-516B-41DD-9847-177E29D71A0E}"/>
          </ac:picMkLst>
        </pc:picChg>
        <pc:picChg chg="add mod">
          <ac:chgData name="김 성덕" userId="45f9472fb3923c53" providerId="LiveId" clId="{088510CD-49E1-4C05-848D-6D957B84A215}" dt="2020-06-23T05:06:56.165" v="6916" actId="1076"/>
          <ac:picMkLst>
            <pc:docMk/>
            <pc:sldMk cId="1798642580" sldId="498"/>
            <ac:picMk id="6" creationId="{3949DDF5-22A9-4128-BEF3-1D8D28A578DA}"/>
          </ac:picMkLst>
        </pc:picChg>
      </pc:sldChg>
      <pc:sldChg chg="addSp delSp modSp add mod">
        <pc:chgData name="김 성덕" userId="45f9472fb3923c53" providerId="LiveId" clId="{088510CD-49E1-4C05-848D-6D957B84A215}" dt="2020-06-23T05:28:54.780" v="8205"/>
        <pc:sldMkLst>
          <pc:docMk/>
          <pc:sldMk cId="1200891403" sldId="499"/>
        </pc:sldMkLst>
        <pc:spChg chg="mod">
          <ac:chgData name="김 성덕" userId="45f9472fb3923c53" providerId="LiveId" clId="{088510CD-49E1-4C05-848D-6D957B84A215}" dt="2020-06-23T05:28:54.780" v="8205"/>
          <ac:spMkLst>
            <pc:docMk/>
            <pc:sldMk cId="1200891403" sldId="499"/>
            <ac:spMk id="2" creationId="{00000000-0000-0000-0000-000000000000}"/>
          </ac:spMkLst>
        </pc:spChg>
        <pc:spChg chg="del">
          <ac:chgData name="김 성덕" userId="45f9472fb3923c53" providerId="LiveId" clId="{088510CD-49E1-4C05-848D-6D957B84A215}" dt="2020-06-23T05:21:33.462" v="7689" actId="478"/>
          <ac:spMkLst>
            <pc:docMk/>
            <pc:sldMk cId="1200891403" sldId="499"/>
            <ac:spMk id="9" creationId="{00000000-0000-0000-0000-000000000000}"/>
          </ac:spMkLst>
        </pc:spChg>
        <pc:spChg chg="add mod">
          <ac:chgData name="김 성덕" userId="45f9472fb3923c53" providerId="LiveId" clId="{088510CD-49E1-4C05-848D-6D957B84A215}" dt="2020-06-23T05:22:17.582" v="7767" actId="1036"/>
          <ac:spMkLst>
            <pc:docMk/>
            <pc:sldMk cId="1200891403" sldId="499"/>
            <ac:spMk id="10" creationId="{01057C98-7F3E-4BC5-B57B-28C72BDC3A57}"/>
          </ac:spMkLst>
        </pc:spChg>
        <pc:spChg chg="add mod">
          <ac:chgData name="김 성덕" userId="45f9472fb3923c53" providerId="LiveId" clId="{088510CD-49E1-4C05-848D-6D957B84A215}" dt="2020-06-23T05:22:25.710" v="7770" actId="14100"/>
          <ac:spMkLst>
            <pc:docMk/>
            <pc:sldMk cId="1200891403" sldId="499"/>
            <ac:spMk id="11" creationId="{5FCF4E52-18C1-4EE4-9200-E7849BDEAEE6}"/>
          </ac:spMkLst>
        </pc:spChg>
        <pc:graphicFrameChg chg="mod modGraphic">
          <ac:chgData name="김 성덕" userId="45f9472fb3923c53" providerId="LiveId" clId="{088510CD-49E1-4C05-848D-6D957B84A215}" dt="2020-06-23T05:24:57.254" v="8139" actId="6549"/>
          <ac:graphicFrameMkLst>
            <pc:docMk/>
            <pc:sldMk cId="1200891403" sldId="499"/>
            <ac:graphicFrameMk id="3" creationId="{00000000-0000-0000-0000-000000000000}"/>
          </ac:graphicFrameMkLst>
        </pc:graphicFrameChg>
        <pc:picChg chg="del">
          <ac:chgData name="김 성덕" userId="45f9472fb3923c53" providerId="LiveId" clId="{088510CD-49E1-4C05-848D-6D957B84A215}" dt="2020-06-23T05:06:10.582" v="6913" actId="478"/>
          <ac:picMkLst>
            <pc:docMk/>
            <pc:sldMk cId="1200891403" sldId="499"/>
            <ac:picMk id="4" creationId="{48AD23BD-11AD-4BC3-BAC1-B246D10859A4}"/>
          </ac:picMkLst>
        </pc:picChg>
        <pc:picChg chg="add mod">
          <ac:chgData name="김 성덕" userId="45f9472fb3923c53" providerId="LiveId" clId="{088510CD-49E1-4C05-848D-6D957B84A215}" dt="2020-06-23T05:07:52.650" v="6920" actId="14100"/>
          <ac:picMkLst>
            <pc:docMk/>
            <pc:sldMk cId="1200891403" sldId="499"/>
            <ac:picMk id="5" creationId="{C299F6CC-9C72-4BE6-AA52-366DE14BB7FE}"/>
          </ac:picMkLst>
        </pc:picChg>
        <pc:picChg chg="add mod">
          <ac:chgData name="김 성덕" userId="45f9472fb3923c53" providerId="LiveId" clId="{088510CD-49E1-4C05-848D-6D957B84A215}" dt="2020-06-23T05:08:33.302" v="6925" actId="1076"/>
          <ac:picMkLst>
            <pc:docMk/>
            <pc:sldMk cId="1200891403" sldId="499"/>
            <ac:picMk id="6" creationId="{7A6752F3-2637-401D-8D3C-2547AF138F19}"/>
          </ac:picMkLst>
        </pc:picChg>
      </pc:sldChg>
      <pc:sldMasterChg chg="delSldLayout">
        <pc:chgData name="김 성덕" userId="45f9472fb3923c53" providerId="LiveId" clId="{088510CD-49E1-4C05-848D-6D957B84A215}" dt="2020-06-23T02:39:00.046" v="3664" actId="47"/>
        <pc:sldMasterMkLst>
          <pc:docMk/>
          <pc:sldMasterMk cId="0" sldId="2147483648"/>
        </pc:sldMasterMkLst>
        <pc:sldLayoutChg chg="del">
          <pc:chgData name="김 성덕" userId="45f9472fb3923c53" providerId="LiveId" clId="{088510CD-49E1-4C05-848D-6D957B84A215}" dt="2020-06-23T02:39:00.046" v="3664" actId="47"/>
          <pc:sldLayoutMkLst>
            <pc:docMk/>
            <pc:sldMasterMk cId="0" sldId="2147483648"/>
            <pc:sldLayoutMk cId="2607724082" sldId="2147483651"/>
          </pc:sldLayoutMkLst>
        </pc:sldLayoutChg>
      </pc:sldMasterChg>
    </pc:docChg>
  </pc:docChgLst>
  <pc:docChgLst>
    <pc:chgData name="성덕" userId="45f9472fb3923c53" providerId="LiveId" clId="{1DC70FB3-532E-4FBD-8AB6-F7F4D6F996A2}"/>
    <pc:docChg chg="modSld">
      <pc:chgData name="성덕" userId="45f9472fb3923c53" providerId="LiveId" clId="{1DC70FB3-532E-4FBD-8AB6-F7F4D6F996A2}" dt="2020-07-06T04:16:51.524" v="0" actId="1076"/>
      <pc:docMkLst>
        <pc:docMk/>
      </pc:docMkLst>
      <pc:sldChg chg="modSp mod">
        <pc:chgData name="성덕" userId="45f9472fb3923c53" providerId="LiveId" clId="{1DC70FB3-532E-4FBD-8AB6-F7F4D6F996A2}" dt="2020-07-06T04:16:51.524" v="0" actId="1076"/>
        <pc:sldMkLst>
          <pc:docMk/>
          <pc:sldMk cId="1362033904" sldId="494"/>
        </pc:sldMkLst>
        <pc:picChg chg="mod">
          <ac:chgData name="성덕" userId="45f9472fb3923c53" providerId="LiveId" clId="{1DC70FB3-532E-4FBD-8AB6-F7F4D6F996A2}" dt="2020-07-06T04:16:51.524" v="0" actId="1076"/>
          <ac:picMkLst>
            <pc:docMk/>
            <pc:sldMk cId="1362033904" sldId="494"/>
            <ac:picMk id="17" creationId="{0105C969-A4E6-42B0-9401-5F9F34DA27E9}"/>
          </ac:picMkLst>
        </pc:picChg>
      </pc:sldChg>
    </pc:docChg>
  </pc:docChgLst>
  <pc:docChgLst>
    <pc:chgData name="김 성덕" userId="45f9472fb3923c53" providerId="LiveId" clId="{0901C03C-317E-44D4-B32A-7F934E9A57AD}"/>
    <pc:docChg chg="custSel addSld modSld sldOrd modMainMaster">
      <pc:chgData name="김 성덕" userId="45f9472fb3923c53" providerId="LiveId" clId="{0901C03C-317E-44D4-B32A-7F934E9A57AD}" dt="2020-07-09T01:34:27.241" v="1504" actId="1076"/>
      <pc:docMkLst>
        <pc:docMk/>
      </pc:docMkLst>
      <pc:sldChg chg="addSp modSp mod">
        <pc:chgData name="김 성덕" userId="45f9472fb3923c53" providerId="LiveId" clId="{0901C03C-317E-44D4-B32A-7F934E9A57AD}" dt="2020-07-09T00:20:35.821" v="25" actId="20577"/>
        <pc:sldMkLst>
          <pc:docMk/>
          <pc:sldMk cId="3289562941" sldId="256"/>
        </pc:sldMkLst>
        <pc:spChg chg="mod">
          <ac:chgData name="김 성덕" userId="45f9472fb3923c53" providerId="LiveId" clId="{0901C03C-317E-44D4-B32A-7F934E9A57AD}" dt="2020-07-09T00:20:15.990" v="16" actId="1076"/>
          <ac:spMkLst>
            <pc:docMk/>
            <pc:sldMk cId="3289562941" sldId="256"/>
            <ac:spMk id="4" creationId="{E55B5102-59C3-48A5-8CEA-1F6557AF350E}"/>
          </ac:spMkLst>
        </pc:spChg>
        <pc:spChg chg="add mod">
          <ac:chgData name="김 성덕" userId="45f9472fb3923c53" providerId="LiveId" clId="{0901C03C-317E-44D4-B32A-7F934E9A57AD}" dt="2020-07-09T00:20:35.821" v="25" actId="20577"/>
          <ac:spMkLst>
            <pc:docMk/>
            <pc:sldMk cId="3289562941" sldId="256"/>
            <ac:spMk id="6" creationId="{5B825CD9-76DC-4592-BA7B-ECFC489376ED}"/>
          </ac:spMkLst>
        </pc:spChg>
      </pc:sldChg>
      <pc:sldChg chg="modSp mod">
        <pc:chgData name="김 성덕" userId="45f9472fb3923c53" providerId="LiveId" clId="{0901C03C-317E-44D4-B32A-7F934E9A57AD}" dt="2020-07-09T01:18:26.282" v="837"/>
        <pc:sldMkLst>
          <pc:docMk/>
          <pc:sldMk cId="337142059" sldId="257"/>
        </pc:sldMkLst>
        <pc:spChg chg="mod">
          <ac:chgData name="김 성덕" userId="45f9472fb3923c53" providerId="LiveId" clId="{0901C03C-317E-44D4-B32A-7F934E9A57AD}" dt="2020-07-09T01:01:05.891" v="498" actId="6549"/>
          <ac:spMkLst>
            <pc:docMk/>
            <pc:sldMk cId="337142059" sldId="257"/>
            <ac:spMk id="2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8:26.282" v="837"/>
          <ac:spMkLst>
            <pc:docMk/>
            <pc:sldMk cId="337142059" sldId="257"/>
            <ac:spMk id="6" creationId="{00000000-0000-0000-0000-000000000000}"/>
          </ac:spMkLst>
        </pc:spChg>
      </pc:sldChg>
      <pc:sldChg chg="modSp mod">
        <pc:chgData name="김 성덕" userId="45f9472fb3923c53" providerId="LiveId" clId="{0901C03C-317E-44D4-B32A-7F934E9A57AD}" dt="2020-07-09T01:01:10.117" v="501" actId="6549"/>
        <pc:sldMkLst>
          <pc:docMk/>
          <pc:sldMk cId="238445681" sldId="303"/>
        </pc:sldMkLst>
        <pc:spChg chg="mod">
          <ac:chgData name="김 성덕" userId="45f9472fb3923c53" providerId="LiveId" clId="{0901C03C-317E-44D4-B32A-7F934E9A57AD}" dt="2020-07-09T01:01:10.117" v="501" actId="6549"/>
          <ac:spMkLst>
            <pc:docMk/>
            <pc:sldMk cId="238445681" sldId="303"/>
            <ac:spMk id="17" creationId="{AEBE340A-BB5C-40C0-AC37-108E2218861E}"/>
          </ac:spMkLst>
        </pc:spChg>
      </pc:sldChg>
      <pc:sldChg chg="modSp mod">
        <pc:chgData name="김 성덕" userId="45f9472fb3923c53" providerId="LiveId" clId="{0901C03C-317E-44D4-B32A-7F934E9A57AD}" dt="2020-07-09T01:20:43.579" v="867" actId="6549"/>
        <pc:sldMkLst>
          <pc:docMk/>
          <pc:sldMk cId="1412731584" sldId="304"/>
        </pc:sldMkLst>
        <pc:spChg chg="mod">
          <ac:chgData name="김 성덕" userId="45f9472fb3923c53" providerId="LiveId" clId="{0901C03C-317E-44D4-B32A-7F934E9A57AD}" dt="2020-07-09T01:01:13.747" v="504" actId="6549"/>
          <ac:spMkLst>
            <pc:docMk/>
            <pc:sldMk cId="1412731584" sldId="304"/>
            <ac:spMk id="2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9:30.802" v="845" actId="14100"/>
          <ac:spMkLst>
            <pc:docMk/>
            <pc:sldMk cId="1412731584" sldId="304"/>
            <ac:spMk id="16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31" creationId="{011CE0BD-98CA-421F-A112-5B5A54F3FDD2}"/>
          </ac:spMkLst>
        </pc:spChg>
        <pc:spChg chg="mod">
          <ac:chgData name="김 성덕" userId="45f9472fb3923c53" providerId="LiveId" clId="{0901C03C-317E-44D4-B32A-7F934E9A57AD}" dt="2020-07-09T01:20:43.579" v="867" actId="6549"/>
          <ac:spMkLst>
            <pc:docMk/>
            <pc:sldMk cId="1412731584" sldId="304"/>
            <ac:spMk id="32" creationId="{C134ECB8-0C2A-45DD-9C02-FF0BE2DCACCA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33" creationId="{524EBC76-1D93-442F-8D37-DD47E93A1E1F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34" creationId="{A138B100-32D6-4294-A5EA-5F2992A8EF4F}"/>
          </ac:spMkLst>
        </pc:spChg>
        <pc:spChg chg="mod">
          <ac:chgData name="김 성덕" userId="45f9472fb3923c53" providerId="LiveId" clId="{0901C03C-317E-44D4-B32A-7F934E9A57AD}" dt="2020-07-09T01:20:18.311" v="857" actId="6549"/>
          <ac:spMkLst>
            <pc:docMk/>
            <pc:sldMk cId="1412731584" sldId="304"/>
            <ac:spMk id="35" creationId="{34F14714-DA4D-4738-BFC0-E528AFA36E44}"/>
          </ac:spMkLst>
        </pc:spChg>
        <pc:spChg chg="mod">
          <ac:chgData name="김 성덕" userId="45f9472fb3923c53" providerId="LiveId" clId="{0901C03C-317E-44D4-B32A-7F934E9A57AD}" dt="2020-07-09T01:20:22.302" v="861" actId="6549"/>
          <ac:spMkLst>
            <pc:docMk/>
            <pc:sldMk cId="1412731584" sldId="304"/>
            <ac:spMk id="36" creationId="{B8973B20-CD72-4C8D-B568-2BA5BE123BEF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38" creationId="{0119A0FC-4FE3-4E5D-9304-43B4A87A7BFB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39" creationId="{DD97A751-07C0-4B01-9D78-05BE058CB7AE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40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45" creationId="{FA2DFBEC-EABD-4C55-AEF7-CA2AFC1CC53E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47" creationId="{AA7DEA4A-FA01-43C4-9CB1-2260945A6095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48" creationId="{0F44B0F1-B3BC-49F3-8792-C274D1FF333A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49" creationId="{551CF07B-6066-4DA2-BDEB-0A9EC65BD57E}"/>
          </ac:spMkLst>
        </pc:spChg>
        <pc:spChg chg="mod">
          <ac:chgData name="김 성덕" userId="45f9472fb3923c53" providerId="LiveId" clId="{0901C03C-317E-44D4-B32A-7F934E9A57AD}" dt="2020-07-09T01:19:23.731" v="844" actId="1035"/>
          <ac:spMkLst>
            <pc:docMk/>
            <pc:sldMk cId="1412731584" sldId="304"/>
            <ac:spMk id="50" creationId="{3648DA22-A0B9-4F0B-9E4B-EC093F338F91}"/>
          </ac:spMkLst>
        </pc:spChg>
        <pc:picChg chg="mod">
          <ac:chgData name="김 성덕" userId="45f9472fb3923c53" providerId="LiveId" clId="{0901C03C-317E-44D4-B32A-7F934E9A57AD}" dt="2020-07-09T01:19:23.731" v="844" actId="1035"/>
          <ac:picMkLst>
            <pc:docMk/>
            <pc:sldMk cId="1412731584" sldId="304"/>
            <ac:picMk id="15" creationId="{20E7E19C-CFD0-4E46-B195-63E854E612B1}"/>
          </ac:picMkLst>
        </pc:picChg>
        <pc:picChg chg="mod">
          <ac:chgData name="김 성덕" userId="45f9472fb3923c53" providerId="LiveId" clId="{0901C03C-317E-44D4-B32A-7F934E9A57AD}" dt="2020-07-09T01:19:23.731" v="844" actId="1035"/>
          <ac:picMkLst>
            <pc:docMk/>
            <pc:sldMk cId="1412731584" sldId="304"/>
            <ac:picMk id="17" creationId="{CAB365E9-24C8-48D6-B2BF-5C7871AD9811}"/>
          </ac:picMkLst>
        </pc:picChg>
        <pc:picChg chg="mod">
          <ac:chgData name="김 성덕" userId="45f9472fb3923c53" providerId="LiveId" clId="{0901C03C-317E-44D4-B32A-7F934E9A57AD}" dt="2020-07-09T01:19:23.731" v="844" actId="1035"/>
          <ac:picMkLst>
            <pc:docMk/>
            <pc:sldMk cId="1412731584" sldId="304"/>
            <ac:picMk id="19" creationId="{4061DEFD-E474-4C6F-A4F5-7A70D961DDF2}"/>
          </ac:picMkLst>
        </pc:picChg>
        <pc:picChg chg="mod">
          <ac:chgData name="김 성덕" userId="45f9472fb3923c53" providerId="LiveId" clId="{0901C03C-317E-44D4-B32A-7F934E9A57AD}" dt="2020-07-09T01:19:23.731" v="844" actId="1035"/>
          <ac:picMkLst>
            <pc:docMk/>
            <pc:sldMk cId="1412731584" sldId="304"/>
            <ac:picMk id="20" creationId="{FFE7F26A-1329-4AE1-BD90-AF4E42A40208}"/>
          </ac:picMkLst>
        </pc:pic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146491320" sldId="310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146491320" sldId="310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1302736359" sldId="312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1302736359" sldId="312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016707372" sldId="313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016707372" sldId="313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1673727584" sldId="315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1673727584" sldId="315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082066472" sldId="317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082066472" sldId="317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3568369158" sldId="318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3568369158" sldId="318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479794351" sldId="320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479794351" sldId="320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819286475" sldId="323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819286475" sldId="323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190770506" sldId="324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190770506" sldId="324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902993267" sldId="325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902993267" sldId="325"/>
            <ac:spMk id="2" creationId="{00000000-0000-0000-0000-000000000000}"/>
          </ac:spMkLst>
        </pc:spChg>
      </pc:sldChg>
      <pc:sldChg chg="modSp mod">
        <pc:chgData name="김 성덕" userId="45f9472fb3923c53" providerId="LiveId" clId="{0901C03C-317E-44D4-B32A-7F934E9A57AD}" dt="2020-07-09T01:19:50.488" v="853" actId="14100"/>
        <pc:sldMkLst>
          <pc:docMk/>
          <pc:sldMk cId="3099973652" sldId="366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3099973652" sldId="366"/>
            <ac:spMk id="2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15" creationId="{CDFB5971-BAD0-45D7-A297-B3C5AEFC5CD6}"/>
          </ac:spMkLst>
        </pc:spChg>
        <pc:spChg chg="mod">
          <ac:chgData name="김 성덕" userId="45f9472fb3923c53" providerId="LiveId" clId="{0901C03C-317E-44D4-B32A-7F934E9A57AD}" dt="2020-07-09T01:19:50.488" v="853" actId="14100"/>
          <ac:spMkLst>
            <pc:docMk/>
            <pc:sldMk cId="3099973652" sldId="366"/>
            <ac:spMk id="16" creationId="{00000000-0000-0000-0000-000000000000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17" creationId="{8DA4AA69-AAAE-41DB-A9A8-6ED9902D76F4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18" creationId="{A68A9361-3FDD-4D6B-9F4F-DA93BEEEBFD0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19" creationId="{AE0EDD05-CA63-4482-975E-A41DF0F97027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0" creationId="{CB024230-BEE9-41F0-8532-5925F3BD2B4E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2" creationId="{DCCE453D-8ABD-43F3-95DA-2BA625F607BD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3" creationId="{5ECD3384-8B15-4932-AB70-B4C6F4FDCC50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4" creationId="{B50726CF-E43B-4034-8366-FF74F6FF712D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5" creationId="{7D592E01-F486-4015-AFEA-69306CA54FD4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6" creationId="{739B31C5-823A-43EC-9383-8BDF73A2821F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7" creationId="{8C96CFC8-DD1B-4AC1-99C1-B126FE661D2B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28" creationId="{4331B14F-FC56-470E-8DB2-9154E739F7A6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30" creationId="{427D9D01-D364-4D9F-AC76-E9A8D85B2B5C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32" creationId="{C5AB83C3-84E1-4D3B-80EA-CDBF84F34A3C}"/>
          </ac:spMkLst>
        </pc:spChg>
        <pc:spChg chg="mod">
          <ac:chgData name="김 성덕" userId="45f9472fb3923c53" providerId="LiveId" clId="{0901C03C-317E-44D4-B32A-7F934E9A57AD}" dt="2020-07-09T01:19:44.171" v="852" actId="1035"/>
          <ac:spMkLst>
            <pc:docMk/>
            <pc:sldMk cId="3099973652" sldId="366"/>
            <ac:spMk id="33" creationId="{924EE6C2-625E-420F-8DAC-90B9FB9CBDFE}"/>
          </ac:spMkLst>
        </pc:spChg>
        <pc:picChg chg="mod">
          <ac:chgData name="김 성덕" userId="45f9472fb3923c53" providerId="LiveId" clId="{0901C03C-317E-44D4-B32A-7F934E9A57AD}" dt="2020-07-09T01:19:44.171" v="852" actId="1035"/>
          <ac:picMkLst>
            <pc:docMk/>
            <pc:sldMk cId="3099973652" sldId="366"/>
            <ac:picMk id="3" creationId="{F61ECADD-6ED8-4FFE-8181-EB2C65EF4D79}"/>
          </ac:picMkLst>
        </pc:picChg>
        <pc:picChg chg="mod">
          <ac:chgData name="김 성덕" userId="45f9472fb3923c53" providerId="LiveId" clId="{0901C03C-317E-44D4-B32A-7F934E9A57AD}" dt="2020-07-09T01:19:44.171" v="852" actId="1035"/>
          <ac:picMkLst>
            <pc:docMk/>
            <pc:sldMk cId="3099973652" sldId="366"/>
            <ac:picMk id="5" creationId="{9FABD59D-2ED9-409D-8730-A2C830510B2B}"/>
          </ac:picMkLst>
        </pc:picChg>
        <pc:picChg chg="mod">
          <ac:chgData name="김 성덕" userId="45f9472fb3923c53" providerId="LiveId" clId="{0901C03C-317E-44D4-B32A-7F934E9A57AD}" dt="2020-07-09T01:19:44.171" v="852" actId="1035"/>
          <ac:picMkLst>
            <pc:docMk/>
            <pc:sldMk cId="3099973652" sldId="366"/>
            <ac:picMk id="6" creationId="{B368C63E-46C6-428B-8EB0-BAD953ACE1CA}"/>
          </ac:picMkLst>
        </pc:pic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773431700" sldId="367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773431700" sldId="367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104848466" sldId="369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104848466" sldId="369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1362033904" sldId="494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1362033904" sldId="494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454972299" sldId="495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454972299" sldId="495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2671970236" sldId="496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2671970236" sldId="496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4026291895" sldId="497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4026291895" sldId="497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1798642580" sldId="498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1798642580" sldId="498"/>
            <ac:spMk id="2" creationId="{00000000-0000-0000-0000-000000000000}"/>
          </ac:spMkLst>
        </pc:spChg>
      </pc:sldChg>
      <pc:sldChg chg="modSp">
        <pc:chgData name="김 성덕" userId="45f9472fb3923c53" providerId="LiveId" clId="{0901C03C-317E-44D4-B32A-7F934E9A57AD}" dt="2020-07-09T01:01:27.165" v="505"/>
        <pc:sldMkLst>
          <pc:docMk/>
          <pc:sldMk cId="1200891403" sldId="499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1200891403" sldId="499"/>
            <ac:spMk id="2" creationId="{00000000-0000-0000-0000-000000000000}"/>
          </ac:spMkLst>
        </pc:spChg>
      </pc:sldChg>
      <pc:sldChg chg="modSp mod">
        <pc:chgData name="김 성덕" userId="45f9472fb3923c53" providerId="LiveId" clId="{0901C03C-317E-44D4-B32A-7F934E9A57AD}" dt="2020-07-09T01:01:27.165" v="505"/>
        <pc:sldMkLst>
          <pc:docMk/>
          <pc:sldMk cId="489358403" sldId="500"/>
        </pc:sldMkLst>
        <pc:spChg chg="mod">
          <ac:chgData name="김 성덕" userId="45f9472fb3923c53" providerId="LiveId" clId="{0901C03C-317E-44D4-B32A-7F934E9A57AD}" dt="2020-07-09T01:01:27.165" v="505"/>
          <ac:spMkLst>
            <pc:docMk/>
            <pc:sldMk cId="489358403" sldId="500"/>
            <ac:spMk id="2" creationId="{00000000-0000-0000-0000-000000000000}"/>
          </ac:spMkLst>
        </pc:spChg>
        <pc:picChg chg="mod">
          <ac:chgData name="김 성덕" userId="45f9472fb3923c53" providerId="LiveId" clId="{0901C03C-317E-44D4-B32A-7F934E9A57AD}" dt="2020-07-09T00:21:38.805" v="57" actId="14100"/>
          <ac:picMkLst>
            <pc:docMk/>
            <pc:sldMk cId="489358403" sldId="500"/>
            <ac:picMk id="16" creationId="{434E3E68-EF9F-4D7B-A53C-E824D79F5E7D}"/>
          </ac:picMkLst>
        </pc:picChg>
      </pc:sldChg>
      <pc:sldChg chg="addSp delSp modSp new mod">
        <pc:chgData name="김 성덕" userId="45f9472fb3923c53" providerId="LiveId" clId="{0901C03C-317E-44D4-B32A-7F934E9A57AD}" dt="2020-07-09T00:24:08.829" v="98"/>
        <pc:sldMkLst>
          <pc:docMk/>
          <pc:sldMk cId="1482126142" sldId="501"/>
        </pc:sldMkLst>
        <pc:spChg chg="mod">
          <ac:chgData name="김 성덕" userId="45f9472fb3923c53" providerId="LiveId" clId="{0901C03C-317E-44D4-B32A-7F934E9A57AD}" dt="2020-07-09T00:22:11.557" v="83"/>
          <ac:spMkLst>
            <pc:docMk/>
            <pc:sldMk cId="1482126142" sldId="501"/>
            <ac:spMk id="2" creationId="{ED427843-9DE5-40CE-B792-B6779993AE9C}"/>
          </ac:spMkLst>
        </pc:spChg>
        <pc:spChg chg="del">
          <ac:chgData name="김 성덕" userId="45f9472fb3923c53" providerId="LiveId" clId="{0901C03C-317E-44D4-B32A-7F934E9A57AD}" dt="2020-07-09T00:23:57.176" v="92"/>
          <ac:spMkLst>
            <pc:docMk/>
            <pc:sldMk cId="1482126142" sldId="501"/>
            <ac:spMk id="4" creationId="{2D21F0C5-A2AD-45B8-9912-6B856B8FDFFC}"/>
          </ac:spMkLst>
        </pc:spChg>
        <pc:spChg chg="add mod">
          <ac:chgData name="김 성덕" userId="45f9472fb3923c53" providerId="LiveId" clId="{0901C03C-317E-44D4-B32A-7F934E9A57AD}" dt="2020-07-09T00:24:08.829" v="98"/>
          <ac:spMkLst>
            <pc:docMk/>
            <pc:sldMk cId="1482126142" sldId="501"/>
            <ac:spMk id="7" creationId="{9CB6D515-AF88-4D02-BD56-08A994597614}"/>
          </ac:spMkLst>
        </pc:spChg>
        <pc:picChg chg="add mod">
          <ac:chgData name="김 성덕" userId="45f9472fb3923c53" providerId="LiveId" clId="{0901C03C-317E-44D4-B32A-7F934E9A57AD}" dt="2020-07-09T00:23:32.021" v="91" actId="14100"/>
          <ac:picMkLst>
            <pc:docMk/>
            <pc:sldMk cId="1482126142" sldId="501"/>
            <ac:picMk id="6" creationId="{438FDC1E-9497-4949-B55C-21499D37770A}"/>
          </ac:picMkLst>
        </pc:picChg>
      </pc:sldChg>
      <pc:sldChg chg="addSp delSp modSp add mod">
        <pc:chgData name="김 성덕" userId="45f9472fb3923c53" providerId="LiveId" clId="{0901C03C-317E-44D4-B32A-7F934E9A57AD}" dt="2020-07-09T00:25:07.649" v="115"/>
        <pc:sldMkLst>
          <pc:docMk/>
          <pc:sldMk cId="340995854" sldId="502"/>
        </pc:sldMkLst>
        <pc:spChg chg="mod">
          <ac:chgData name="김 성덕" userId="45f9472fb3923c53" providerId="LiveId" clId="{0901C03C-317E-44D4-B32A-7F934E9A57AD}" dt="2020-07-09T00:25:07.649" v="115"/>
          <ac:spMkLst>
            <pc:docMk/>
            <pc:sldMk cId="340995854" sldId="502"/>
            <ac:spMk id="7" creationId="{9CB6D515-AF88-4D02-BD56-08A994597614}"/>
          </ac:spMkLst>
        </pc:spChg>
        <pc:picChg chg="add mod">
          <ac:chgData name="김 성덕" userId="45f9472fb3923c53" providerId="LiveId" clId="{0901C03C-317E-44D4-B32A-7F934E9A57AD}" dt="2020-07-09T00:24:55.165" v="105" actId="14100"/>
          <ac:picMkLst>
            <pc:docMk/>
            <pc:sldMk cId="340995854" sldId="502"/>
            <ac:picMk id="4" creationId="{CB231F37-80A1-4D85-9557-B0591DDD9931}"/>
          </ac:picMkLst>
        </pc:picChg>
        <pc:picChg chg="del">
          <ac:chgData name="김 성덕" userId="45f9472fb3923c53" providerId="LiveId" clId="{0901C03C-317E-44D4-B32A-7F934E9A57AD}" dt="2020-07-09T00:24:40.296" v="100" actId="478"/>
          <ac:picMkLst>
            <pc:docMk/>
            <pc:sldMk cId="340995854" sldId="502"/>
            <ac:picMk id="6" creationId="{438FDC1E-9497-4949-B55C-21499D37770A}"/>
          </ac:picMkLst>
        </pc:picChg>
      </pc:sldChg>
      <pc:sldChg chg="addSp delSp modSp add mod">
        <pc:chgData name="김 성덕" userId="45f9472fb3923c53" providerId="LiveId" clId="{0901C03C-317E-44D4-B32A-7F934E9A57AD}" dt="2020-07-09T00:35:22.686" v="145" actId="6549"/>
        <pc:sldMkLst>
          <pc:docMk/>
          <pc:sldMk cId="1203598854" sldId="503"/>
        </pc:sldMkLst>
        <pc:spChg chg="mod">
          <ac:chgData name="김 성덕" userId="45f9472fb3923c53" providerId="LiveId" clId="{0901C03C-317E-44D4-B32A-7F934E9A57AD}" dt="2020-07-09T00:35:22.686" v="145" actId="6549"/>
          <ac:spMkLst>
            <pc:docMk/>
            <pc:sldMk cId="1203598854" sldId="503"/>
            <ac:spMk id="7" creationId="{9CB6D515-AF88-4D02-BD56-08A994597614}"/>
          </ac:spMkLst>
        </pc:spChg>
        <pc:picChg chg="del">
          <ac:chgData name="김 성덕" userId="45f9472fb3923c53" providerId="LiveId" clId="{0901C03C-317E-44D4-B32A-7F934E9A57AD}" dt="2020-07-09T00:25:14.477" v="117" actId="478"/>
          <ac:picMkLst>
            <pc:docMk/>
            <pc:sldMk cId="1203598854" sldId="503"/>
            <ac:picMk id="4" creationId="{CB231F37-80A1-4D85-9557-B0591DDD9931}"/>
          </ac:picMkLst>
        </pc:picChg>
        <pc:picChg chg="add mod">
          <ac:chgData name="김 성덕" userId="45f9472fb3923c53" providerId="LiveId" clId="{0901C03C-317E-44D4-B32A-7F934E9A57AD}" dt="2020-07-09T00:25:59.341" v="122" actId="14100"/>
          <ac:picMkLst>
            <pc:docMk/>
            <pc:sldMk cId="1203598854" sldId="503"/>
            <ac:picMk id="6" creationId="{E7A9154A-2985-4C2B-B3B2-7C0FC50D20AE}"/>
          </ac:picMkLst>
        </pc:picChg>
      </pc:sldChg>
      <pc:sldChg chg="addSp delSp modSp add mod">
        <pc:chgData name="김 성덕" userId="45f9472fb3923c53" providerId="LiveId" clId="{0901C03C-317E-44D4-B32A-7F934E9A57AD}" dt="2020-07-09T00:36:24.125" v="171"/>
        <pc:sldMkLst>
          <pc:docMk/>
          <pc:sldMk cId="1913168326" sldId="504"/>
        </pc:sldMkLst>
        <pc:spChg chg="mod">
          <ac:chgData name="김 성덕" userId="45f9472fb3923c53" providerId="LiveId" clId="{0901C03C-317E-44D4-B32A-7F934E9A57AD}" dt="2020-07-09T00:36:24.125" v="171"/>
          <ac:spMkLst>
            <pc:docMk/>
            <pc:sldMk cId="1913168326" sldId="504"/>
            <ac:spMk id="7" creationId="{9CB6D515-AF88-4D02-BD56-08A994597614}"/>
          </ac:spMkLst>
        </pc:spChg>
        <pc:picChg chg="add mod">
          <ac:chgData name="김 성덕" userId="45f9472fb3923c53" providerId="LiveId" clId="{0901C03C-317E-44D4-B32A-7F934E9A57AD}" dt="2020-07-09T00:36:08.995" v="151" actId="14100"/>
          <ac:picMkLst>
            <pc:docMk/>
            <pc:sldMk cId="1913168326" sldId="504"/>
            <ac:picMk id="4" creationId="{2ED9FADB-7CDA-4756-98D2-AD17E8A96A45}"/>
          </ac:picMkLst>
        </pc:picChg>
        <pc:picChg chg="del">
          <ac:chgData name="김 성덕" userId="45f9472fb3923c53" providerId="LiveId" clId="{0901C03C-317E-44D4-B32A-7F934E9A57AD}" dt="2020-07-09T00:35:53.660" v="146" actId="478"/>
          <ac:picMkLst>
            <pc:docMk/>
            <pc:sldMk cId="1913168326" sldId="504"/>
            <ac:picMk id="6" creationId="{E7A9154A-2985-4C2B-B3B2-7C0FC50D20AE}"/>
          </ac:picMkLst>
        </pc:picChg>
      </pc:sldChg>
      <pc:sldChg chg="addSp delSp modSp add mod">
        <pc:chgData name="김 성덕" userId="45f9472fb3923c53" providerId="LiveId" clId="{0901C03C-317E-44D4-B32A-7F934E9A57AD}" dt="2020-07-09T00:38:39.425" v="242" actId="255"/>
        <pc:sldMkLst>
          <pc:docMk/>
          <pc:sldMk cId="814263556" sldId="505"/>
        </pc:sldMkLst>
        <pc:spChg chg="mod">
          <ac:chgData name="김 성덕" userId="45f9472fb3923c53" providerId="LiveId" clId="{0901C03C-317E-44D4-B32A-7F934E9A57AD}" dt="2020-07-09T00:38:39.425" v="242" actId="255"/>
          <ac:spMkLst>
            <pc:docMk/>
            <pc:sldMk cId="814263556" sldId="505"/>
            <ac:spMk id="7" creationId="{9CB6D515-AF88-4D02-BD56-08A994597614}"/>
          </ac:spMkLst>
        </pc:spChg>
        <pc:picChg chg="del">
          <ac:chgData name="김 성덕" userId="45f9472fb3923c53" providerId="LiveId" clId="{0901C03C-317E-44D4-B32A-7F934E9A57AD}" dt="2020-07-09T00:37:21.939" v="173" actId="478"/>
          <ac:picMkLst>
            <pc:docMk/>
            <pc:sldMk cId="814263556" sldId="505"/>
            <ac:picMk id="4" creationId="{2ED9FADB-7CDA-4756-98D2-AD17E8A96A45}"/>
          </ac:picMkLst>
        </pc:picChg>
        <pc:picChg chg="add mod">
          <ac:chgData name="김 성덕" userId="45f9472fb3923c53" providerId="LiveId" clId="{0901C03C-317E-44D4-B32A-7F934E9A57AD}" dt="2020-07-09T00:37:37.452" v="178" actId="14100"/>
          <ac:picMkLst>
            <pc:docMk/>
            <pc:sldMk cId="814263556" sldId="505"/>
            <ac:picMk id="6" creationId="{2470C98D-57B8-49CF-A3DF-E228CD87E201}"/>
          </ac:picMkLst>
        </pc:picChg>
      </pc:sldChg>
      <pc:sldChg chg="addSp delSp modSp add mod">
        <pc:chgData name="김 성덕" userId="45f9472fb3923c53" providerId="LiveId" clId="{0901C03C-317E-44D4-B32A-7F934E9A57AD}" dt="2020-07-09T00:50:20.266" v="302" actId="14100"/>
        <pc:sldMkLst>
          <pc:docMk/>
          <pc:sldMk cId="1913550552" sldId="506"/>
        </pc:sldMkLst>
        <pc:spChg chg="mod">
          <ac:chgData name="김 성덕" userId="45f9472fb3923c53" providerId="LiveId" clId="{0901C03C-317E-44D4-B32A-7F934E9A57AD}" dt="2020-07-09T00:47:45.724" v="296" actId="255"/>
          <ac:spMkLst>
            <pc:docMk/>
            <pc:sldMk cId="1913550552" sldId="506"/>
            <ac:spMk id="7" creationId="{9CB6D515-AF88-4D02-BD56-08A994597614}"/>
          </ac:spMkLst>
        </pc:spChg>
        <pc:picChg chg="add del mod">
          <ac:chgData name="김 성덕" userId="45f9472fb3923c53" providerId="LiveId" clId="{0901C03C-317E-44D4-B32A-7F934E9A57AD}" dt="2020-07-09T00:49:37.883" v="297" actId="478"/>
          <ac:picMkLst>
            <pc:docMk/>
            <pc:sldMk cId="1913550552" sldId="506"/>
            <ac:picMk id="4" creationId="{6FF9A6F0-4CA6-4C94-B3F6-FCCCABCDDA8C}"/>
          </ac:picMkLst>
        </pc:picChg>
        <pc:picChg chg="del">
          <ac:chgData name="김 성덕" userId="45f9472fb3923c53" providerId="LiveId" clId="{0901C03C-317E-44D4-B32A-7F934E9A57AD}" dt="2020-07-09T00:39:10.980" v="244" actId="478"/>
          <ac:picMkLst>
            <pc:docMk/>
            <pc:sldMk cId="1913550552" sldId="506"/>
            <ac:picMk id="6" creationId="{2470C98D-57B8-49CF-A3DF-E228CD87E201}"/>
          </ac:picMkLst>
        </pc:picChg>
        <pc:picChg chg="add mod">
          <ac:chgData name="김 성덕" userId="45f9472fb3923c53" providerId="LiveId" clId="{0901C03C-317E-44D4-B32A-7F934E9A57AD}" dt="2020-07-09T00:50:20.266" v="302" actId="14100"/>
          <ac:picMkLst>
            <pc:docMk/>
            <pc:sldMk cId="1913550552" sldId="506"/>
            <ac:picMk id="8" creationId="{DCD14877-C7BE-4734-A539-B7DF521E4340}"/>
          </ac:picMkLst>
        </pc:picChg>
      </pc:sldChg>
      <pc:sldChg chg="modSp add mod">
        <pc:chgData name="김 성덕" userId="45f9472fb3923c53" providerId="LiveId" clId="{0901C03C-317E-44D4-B32A-7F934E9A57AD}" dt="2020-07-09T00:57:13.493" v="355" actId="6549"/>
        <pc:sldMkLst>
          <pc:docMk/>
          <pc:sldMk cId="2431196750" sldId="507"/>
        </pc:sldMkLst>
        <pc:spChg chg="mod">
          <ac:chgData name="김 성덕" userId="45f9472fb3923c53" providerId="LiveId" clId="{0901C03C-317E-44D4-B32A-7F934E9A57AD}" dt="2020-07-09T00:57:13.493" v="355" actId="6549"/>
          <ac:spMkLst>
            <pc:docMk/>
            <pc:sldMk cId="2431196750" sldId="507"/>
            <ac:spMk id="7" creationId="{9CB6D515-AF88-4D02-BD56-08A994597614}"/>
          </ac:spMkLst>
        </pc:spChg>
      </pc:sldChg>
      <pc:sldChg chg="addSp delSp modSp add mod">
        <pc:chgData name="김 성덕" userId="45f9472fb3923c53" providerId="LiveId" clId="{0901C03C-317E-44D4-B32A-7F934E9A57AD}" dt="2020-07-09T00:58:57.028" v="420" actId="6549"/>
        <pc:sldMkLst>
          <pc:docMk/>
          <pc:sldMk cId="3553061757" sldId="508"/>
        </pc:sldMkLst>
        <pc:spChg chg="mod">
          <ac:chgData name="김 성덕" userId="45f9472fb3923c53" providerId="LiveId" clId="{0901C03C-317E-44D4-B32A-7F934E9A57AD}" dt="2020-07-09T00:58:57.028" v="420" actId="6549"/>
          <ac:spMkLst>
            <pc:docMk/>
            <pc:sldMk cId="3553061757" sldId="508"/>
            <ac:spMk id="7" creationId="{9CB6D515-AF88-4D02-BD56-08A994597614}"/>
          </ac:spMkLst>
        </pc:spChg>
        <pc:picChg chg="add mod">
          <ac:chgData name="김 성덕" userId="45f9472fb3923c53" providerId="LiveId" clId="{0901C03C-317E-44D4-B32A-7F934E9A57AD}" dt="2020-07-09T00:58:12.075" v="362" actId="14100"/>
          <ac:picMkLst>
            <pc:docMk/>
            <pc:sldMk cId="3553061757" sldId="508"/>
            <ac:picMk id="4" creationId="{EB8C3E30-30A5-49B3-BC76-FD94FA9316D7}"/>
          </ac:picMkLst>
        </pc:picChg>
        <pc:picChg chg="del">
          <ac:chgData name="김 성덕" userId="45f9472fb3923c53" providerId="LiveId" clId="{0901C03C-317E-44D4-B32A-7F934E9A57AD}" dt="2020-07-09T00:57:58.507" v="357" actId="478"/>
          <ac:picMkLst>
            <pc:docMk/>
            <pc:sldMk cId="3553061757" sldId="508"/>
            <ac:picMk id="8" creationId="{DCD14877-C7BE-4734-A539-B7DF521E4340}"/>
          </ac:picMkLst>
        </pc:picChg>
      </pc:sldChg>
      <pc:sldChg chg="addSp delSp modSp add mod">
        <pc:chgData name="김 성덕" userId="45f9472fb3923c53" providerId="LiveId" clId="{0901C03C-317E-44D4-B32A-7F934E9A57AD}" dt="2020-07-09T01:00:24.307" v="495"/>
        <pc:sldMkLst>
          <pc:docMk/>
          <pc:sldMk cId="359672373" sldId="509"/>
        </pc:sldMkLst>
        <pc:spChg chg="mod">
          <ac:chgData name="김 성덕" userId="45f9472fb3923c53" providerId="LiveId" clId="{0901C03C-317E-44D4-B32A-7F934E9A57AD}" dt="2020-07-09T01:00:24.307" v="495"/>
          <ac:spMkLst>
            <pc:docMk/>
            <pc:sldMk cId="359672373" sldId="509"/>
            <ac:spMk id="7" creationId="{9CB6D515-AF88-4D02-BD56-08A994597614}"/>
          </ac:spMkLst>
        </pc:spChg>
        <pc:picChg chg="del">
          <ac:chgData name="김 성덕" userId="45f9472fb3923c53" providerId="LiveId" clId="{0901C03C-317E-44D4-B32A-7F934E9A57AD}" dt="2020-07-09T00:59:27.923" v="422" actId="478"/>
          <ac:picMkLst>
            <pc:docMk/>
            <pc:sldMk cId="359672373" sldId="509"/>
            <ac:picMk id="4" creationId="{EB8C3E30-30A5-49B3-BC76-FD94FA9316D7}"/>
          </ac:picMkLst>
        </pc:picChg>
        <pc:picChg chg="add mod">
          <ac:chgData name="김 성덕" userId="45f9472fb3923c53" providerId="LiveId" clId="{0901C03C-317E-44D4-B32A-7F934E9A57AD}" dt="2020-07-09T00:59:41.130" v="427" actId="14100"/>
          <ac:picMkLst>
            <pc:docMk/>
            <pc:sldMk cId="359672373" sldId="509"/>
            <ac:picMk id="6" creationId="{CA57FB33-E2DD-4EB2-9B79-00C6731AE243}"/>
          </ac:picMkLst>
        </pc:picChg>
      </pc:sldChg>
      <pc:sldChg chg="addSp delSp modSp new mod">
        <pc:chgData name="김 성덕" userId="45f9472fb3923c53" providerId="LiveId" clId="{0901C03C-317E-44D4-B32A-7F934E9A57AD}" dt="2020-07-09T01:22:36.017" v="878"/>
        <pc:sldMkLst>
          <pc:docMk/>
          <pc:sldMk cId="1277987299" sldId="510"/>
        </pc:sldMkLst>
        <pc:spChg chg="mod">
          <ac:chgData name="김 성덕" userId="45f9472fb3923c53" providerId="LiveId" clId="{0901C03C-317E-44D4-B32A-7F934E9A57AD}" dt="2020-07-09T01:22:36.017" v="878"/>
          <ac:spMkLst>
            <pc:docMk/>
            <pc:sldMk cId="1277987299" sldId="510"/>
            <ac:spMk id="2" creationId="{2E10AC14-E1AF-4317-B61A-4FC22D7FAABF}"/>
          </ac:spMkLst>
        </pc:spChg>
        <pc:spChg chg="del">
          <ac:chgData name="김 성덕" userId="45f9472fb3923c53" providerId="LiveId" clId="{0901C03C-317E-44D4-B32A-7F934E9A57AD}" dt="2020-07-09T01:05:47.023" v="547"/>
          <ac:spMkLst>
            <pc:docMk/>
            <pc:sldMk cId="1277987299" sldId="510"/>
            <ac:spMk id="4" creationId="{E121AA2C-FB24-49A1-81E2-546275A46893}"/>
          </ac:spMkLst>
        </pc:spChg>
        <pc:spChg chg="add mod">
          <ac:chgData name="김 성덕" userId="45f9472fb3923c53" providerId="LiveId" clId="{0901C03C-317E-44D4-B32A-7F934E9A57AD}" dt="2020-07-09T01:06:20.804" v="620" actId="6549"/>
          <ac:spMkLst>
            <pc:docMk/>
            <pc:sldMk cId="1277987299" sldId="510"/>
            <ac:spMk id="8" creationId="{7157F5B3-9E2A-4A85-ADF2-98EC6CD0BECA}"/>
          </ac:spMkLst>
        </pc:spChg>
        <pc:picChg chg="add mod">
          <ac:chgData name="김 성덕" userId="45f9472fb3923c53" providerId="LiveId" clId="{0901C03C-317E-44D4-B32A-7F934E9A57AD}" dt="2020-07-09T01:04:37.050" v="539" actId="1076"/>
          <ac:picMkLst>
            <pc:docMk/>
            <pc:sldMk cId="1277987299" sldId="510"/>
            <ac:picMk id="6" creationId="{AF4E3828-6302-4381-A761-8E08DD0C99F5}"/>
          </ac:picMkLst>
        </pc:picChg>
        <pc:picChg chg="add mod">
          <ac:chgData name="김 성덕" userId="45f9472fb3923c53" providerId="LiveId" clId="{0901C03C-317E-44D4-B32A-7F934E9A57AD}" dt="2020-07-09T01:05:33.498" v="546" actId="14100"/>
          <ac:picMkLst>
            <pc:docMk/>
            <pc:sldMk cId="1277987299" sldId="510"/>
            <ac:picMk id="7" creationId="{AFAEED68-3CAF-4D0E-A944-E44E135E9E80}"/>
          </ac:picMkLst>
        </pc:picChg>
      </pc:sldChg>
      <pc:sldChg chg="addSp delSp modSp add mod">
        <pc:chgData name="김 성덕" userId="45f9472fb3923c53" providerId="LiveId" clId="{0901C03C-317E-44D4-B32A-7F934E9A57AD}" dt="2020-07-09T01:22:42.756" v="879"/>
        <pc:sldMkLst>
          <pc:docMk/>
          <pc:sldMk cId="1840426492" sldId="511"/>
        </pc:sldMkLst>
        <pc:spChg chg="mod">
          <ac:chgData name="김 성덕" userId="45f9472fb3923c53" providerId="LiveId" clId="{0901C03C-317E-44D4-B32A-7F934E9A57AD}" dt="2020-07-09T01:22:42.756" v="879"/>
          <ac:spMkLst>
            <pc:docMk/>
            <pc:sldMk cId="1840426492" sldId="511"/>
            <ac:spMk id="2" creationId="{2E10AC14-E1AF-4317-B61A-4FC22D7FAABF}"/>
          </ac:spMkLst>
        </pc:spChg>
        <pc:spChg chg="mod">
          <ac:chgData name="김 성덕" userId="45f9472fb3923c53" providerId="LiveId" clId="{0901C03C-317E-44D4-B32A-7F934E9A57AD}" dt="2020-07-09T01:17:51.802" v="808" actId="20577"/>
          <ac:spMkLst>
            <pc:docMk/>
            <pc:sldMk cId="1840426492" sldId="511"/>
            <ac:spMk id="8" creationId="{7157F5B3-9E2A-4A85-ADF2-98EC6CD0BECA}"/>
          </ac:spMkLst>
        </pc:spChg>
        <pc:picChg chg="add del mod">
          <ac:chgData name="김 성덕" userId="45f9472fb3923c53" providerId="LiveId" clId="{0901C03C-317E-44D4-B32A-7F934E9A57AD}" dt="2020-07-09T01:11:55.394" v="664" actId="478"/>
          <ac:picMkLst>
            <pc:docMk/>
            <pc:sldMk cId="1840426492" sldId="511"/>
            <ac:picMk id="4" creationId="{A928888B-C945-40F9-9AC5-DCBFC98111C5}"/>
          </ac:picMkLst>
        </pc:picChg>
        <pc:picChg chg="del">
          <ac:chgData name="김 성덕" userId="45f9472fb3923c53" providerId="LiveId" clId="{0901C03C-317E-44D4-B32A-7F934E9A57AD}" dt="2020-07-09T01:07:10.290" v="622" actId="478"/>
          <ac:picMkLst>
            <pc:docMk/>
            <pc:sldMk cId="1840426492" sldId="511"/>
            <ac:picMk id="6" creationId="{AF4E3828-6302-4381-A761-8E08DD0C99F5}"/>
          </ac:picMkLst>
        </pc:picChg>
        <pc:picChg chg="del">
          <ac:chgData name="김 성덕" userId="45f9472fb3923c53" providerId="LiveId" clId="{0901C03C-317E-44D4-B32A-7F934E9A57AD}" dt="2020-07-09T01:07:11.258" v="623" actId="478"/>
          <ac:picMkLst>
            <pc:docMk/>
            <pc:sldMk cId="1840426492" sldId="511"/>
            <ac:picMk id="7" creationId="{AFAEED68-3CAF-4D0E-A944-E44E135E9E80}"/>
          </ac:picMkLst>
        </pc:picChg>
        <pc:picChg chg="add mod">
          <ac:chgData name="김 성덕" userId="45f9472fb3923c53" providerId="LiveId" clId="{0901C03C-317E-44D4-B32A-7F934E9A57AD}" dt="2020-07-09T01:18:02.665" v="809" actId="14100"/>
          <ac:picMkLst>
            <pc:docMk/>
            <pc:sldMk cId="1840426492" sldId="511"/>
            <ac:picMk id="9" creationId="{2BD043BE-A656-4CF8-A028-19C67E4EC343}"/>
          </ac:picMkLst>
        </pc:picChg>
      </pc:sldChg>
      <pc:sldChg chg="addSp delSp modSp add mod">
        <pc:chgData name="김 성덕" userId="45f9472fb3923c53" providerId="LiveId" clId="{0901C03C-317E-44D4-B32A-7F934E9A57AD}" dt="2020-07-09T01:22:46.711" v="880"/>
        <pc:sldMkLst>
          <pc:docMk/>
          <pc:sldMk cId="429092473" sldId="512"/>
        </pc:sldMkLst>
        <pc:spChg chg="mod">
          <ac:chgData name="김 성덕" userId="45f9472fb3923c53" providerId="LiveId" clId="{0901C03C-317E-44D4-B32A-7F934E9A57AD}" dt="2020-07-09T01:22:46.711" v="880"/>
          <ac:spMkLst>
            <pc:docMk/>
            <pc:sldMk cId="429092473" sldId="512"/>
            <ac:spMk id="2" creationId="{2E10AC14-E1AF-4317-B61A-4FC22D7FAABF}"/>
          </ac:spMkLst>
        </pc:spChg>
        <pc:spChg chg="mod">
          <ac:chgData name="김 성덕" userId="45f9472fb3923c53" providerId="LiveId" clId="{0901C03C-317E-44D4-B32A-7F934E9A57AD}" dt="2020-07-09T01:14:45.490" v="727" actId="6549"/>
          <ac:spMkLst>
            <pc:docMk/>
            <pc:sldMk cId="429092473" sldId="512"/>
            <ac:spMk id="8" creationId="{7157F5B3-9E2A-4A85-ADF2-98EC6CD0BECA}"/>
          </ac:spMkLst>
        </pc:spChg>
        <pc:picChg chg="add mod">
          <ac:chgData name="김 성덕" userId="45f9472fb3923c53" providerId="LiveId" clId="{0901C03C-317E-44D4-B32A-7F934E9A57AD}" dt="2020-07-09T01:13:27.537" v="675" actId="14100"/>
          <ac:picMkLst>
            <pc:docMk/>
            <pc:sldMk cId="429092473" sldId="512"/>
            <ac:picMk id="4" creationId="{3AB6374A-4F46-4A3E-9BFF-F8CF32DE1EF0}"/>
          </ac:picMkLst>
        </pc:picChg>
        <pc:picChg chg="del">
          <ac:chgData name="김 성덕" userId="45f9472fb3923c53" providerId="LiveId" clId="{0901C03C-317E-44D4-B32A-7F934E9A57AD}" dt="2020-07-09T01:13:10.578" v="669" actId="478"/>
          <ac:picMkLst>
            <pc:docMk/>
            <pc:sldMk cId="429092473" sldId="512"/>
            <ac:picMk id="6" creationId="{AF4E3828-6302-4381-A761-8E08DD0C99F5}"/>
          </ac:picMkLst>
        </pc:picChg>
        <pc:picChg chg="del">
          <ac:chgData name="김 성덕" userId="45f9472fb3923c53" providerId="LiveId" clId="{0901C03C-317E-44D4-B32A-7F934E9A57AD}" dt="2020-07-09T01:13:33.083" v="676" actId="478"/>
          <ac:picMkLst>
            <pc:docMk/>
            <pc:sldMk cId="429092473" sldId="512"/>
            <ac:picMk id="7" creationId="{AFAEED68-3CAF-4D0E-A944-E44E135E9E80}"/>
          </ac:picMkLst>
        </pc:picChg>
        <pc:picChg chg="add mod">
          <ac:chgData name="김 성덕" userId="45f9472fb3923c53" providerId="LiveId" clId="{0901C03C-317E-44D4-B32A-7F934E9A57AD}" dt="2020-07-09T01:14:01.578" v="679" actId="1076"/>
          <ac:picMkLst>
            <pc:docMk/>
            <pc:sldMk cId="429092473" sldId="512"/>
            <ac:picMk id="9" creationId="{4526F021-4E95-4D27-A16B-73F4C1E7C5B5}"/>
          </ac:picMkLst>
        </pc:picChg>
      </pc:sldChg>
      <pc:sldChg chg="addSp delSp modSp add mod ord">
        <pc:chgData name="김 성덕" userId="45f9472fb3923c53" providerId="LiveId" clId="{0901C03C-317E-44D4-B32A-7F934E9A57AD}" dt="2020-07-09T01:22:28.682" v="877" actId="20577"/>
        <pc:sldMkLst>
          <pc:docMk/>
          <pc:sldMk cId="3580763307" sldId="513"/>
        </pc:sldMkLst>
        <pc:spChg chg="mod">
          <ac:chgData name="김 성덕" userId="45f9472fb3923c53" providerId="LiveId" clId="{0901C03C-317E-44D4-B32A-7F934E9A57AD}" dt="2020-07-09T01:22:28.682" v="877" actId="20577"/>
          <ac:spMkLst>
            <pc:docMk/>
            <pc:sldMk cId="3580763307" sldId="513"/>
            <ac:spMk id="2" creationId="{2E10AC14-E1AF-4317-B61A-4FC22D7FAABF}"/>
          </ac:spMkLst>
        </pc:spChg>
        <pc:spChg chg="mod">
          <ac:chgData name="김 성덕" userId="45f9472fb3923c53" providerId="LiveId" clId="{0901C03C-317E-44D4-B32A-7F934E9A57AD}" dt="2020-07-09T01:17:15.907" v="801" actId="6549"/>
          <ac:spMkLst>
            <pc:docMk/>
            <pc:sldMk cId="3580763307" sldId="513"/>
            <ac:spMk id="8" creationId="{7157F5B3-9E2A-4A85-ADF2-98EC6CD0BECA}"/>
          </ac:spMkLst>
        </pc:spChg>
        <pc:picChg chg="del">
          <ac:chgData name="김 성덕" userId="45f9472fb3923c53" providerId="LiveId" clId="{0901C03C-317E-44D4-B32A-7F934E9A57AD}" dt="2020-07-09T01:15:40.961" v="729" actId="478"/>
          <ac:picMkLst>
            <pc:docMk/>
            <pc:sldMk cId="3580763307" sldId="513"/>
            <ac:picMk id="4" creationId="{3AB6374A-4F46-4A3E-9BFF-F8CF32DE1EF0}"/>
          </ac:picMkLst>
        </pc:picChg>
        <pc:picChg chg="add mod">
          <ac:chgData name="김 성덕" userId="45f9472fb3923c53" providerId="LiveId" clId="{0901C03C-317E-44D4-B32A-7F934E9A57AD}" dt="2020-07-09T01:15:49.961" v="732" actId="1076"/>
          <ac:picMkLst>
            <pc:docMk/>
            <pc:sldMk cId="3580763307" sldId="513"/>
            <ac:picMk id="6" creationId="{AEE214D0-B926-4521-BDA8-9ED2C67E2EB1}"/>
          </ac:picMkLst>
        </pc:picChg>
        <pc:picChg chg="add mod">
          <ac:chgData name="김 성덕" userId="45f9472fb3923c53" providerId="LiveId" clId="{0901C03C-317E-44D4-B32A-7F934E9A57AD}" dt="2020-07-09T01:16:40.481" v="737" actId="14100"/>
          <ac:picMkLst>
            <pc:docMk/>
            <pc:sldMk cId="3580763307" sldId="513"/>
            <ac:picMk id="7" creationId="{5D874060-6D60-4DF5-8BA5-638A5FFD5A45}"/>
          </ac:picMkLst>
        </pc:picChg>
        <pc:picChg chg="del">
          <ac:chgData name="김 성덕" userId="45f9472fb3923c53" providerId="LiveId" clId="{0901C03C-317E-44D4-B32A-7F934E9A57AD}" dt="2020-07-09T01:16:31.177" v="733" actId="478"/>
          <ac:picMkLst>
            <pc:docMk/>
            <pc:sldMk cId="3580763307" sldId="513"/>
            <ac:picMk id="9" creationId="{4526F021-4E95-4D27-A16B-73F4C1E7C5B5}"/>
          </ac:picMkLst>
        </pc:picChg>
      </pc:sldChg>
      <pc:sldChg chg="addSp delSp modSp add mod">
        <pc:chgData name="김 성덕" userId="45f9472fb3923c53" providerId="LiveId" clId="{0901C03C-317E-44D4-B32A-7F934E9A57AD}" dt="2020-07-09T01:34:27.241" v="1504" actId="1076"/>
        <pc:sldMkLst>
          <pc:docMk/>
          <pc:sldMk cId="3839965238" sldId="514"/>
        </pc:sldMkLst>
        <pc:spChg chg="add del mod">
          <ac:chgData name="김 성덕" userId="45f9472fb3923c53" providerId="LiveId" clId="{0901C03C-317E-44D4-B32A-7F934E9A57AD}" dt="2020-07-09T01:23:17.080" v="883" actId="478"/>
          <ac:spMkLst>
            <pc:docMk/>
            <pc:sldMk cId="3839965238" sldId="514"/>
            <ac:spMk id="4" creationId="{D6F82BDF-FA9C-479C-9958-20EA5250484F}"/>
          </ac:spMkLst>
        </pc:spChg>
        <pc:spChg chg="del">
          <ac:chgData name="김 성덕" userId="45f9472fb3923c53" providerId="LiveId" clId="{0901C03C-317E-44D4-B32A-7F934E9A57AD}" dt="2020-07-09T01:23:13.656" v="882" actId="478"/>
          <ac:spMkLst>
            <pc:docMk/>
            <pc:sldMk cId="3839965238" sldId="514"/>
            <ac:spMk id="5" creationId="{00000000-0000-0000-0000-000000000000}"/>
          </ac:spMkLst>
        </pc:spChg>
        <pc:spChg chg="mod">
          <ac:chgData name="김 성덕" userId="45f9472fb3923c53" providerId="LiveId" clId="{0901C03C-317E-44D4-B32A-7F934E9A57AD}" dt="2020-07-09T01:31:43.977" v="1486" actId="1076"/>
          <ac:spMkLst>
            <pc:docMk/>
            <pc:sldMk cId="3839965238" sldId="514"/>
            <ac:spMk id="6" creationId="{00000000-0000-0000-0000-000000000000}"/>
          </ac:spMkLst>
        </pc:spChg>
        <pc:spChg chg="add mod">
          <ac:chgData name="김 성덕" userId="45f9472fb3923c53" providerId="LiveId" clId="{0901C03C-317E-44D4-B32A-7F934E9A57AD}" dt="2020-07-09T01:31:43.977" v="1486" actId="1076"/>
          <ac:spMkLst>
            <pc:docMk/>
            <pc:sldMk cId="3839965238" sldId="514"/>
            <ac:spMk id="7" creationId="{1E56D39A-ABD6-418A-B271-FF8ACC87D69D}"/>
          </ac:spMkLst>
        </pc:spChg>
        <pc:picChg chg="add mod ord">
          <ac:chgData name="김 성덕" userId="45f9472fb3923c53" providerId="LiveId" clId="{0901C03C-317E-44D4-B32A-7F934E9A57AD}" dt="2020-07-09T01:34:27.241" v="1504" actId="1076"/>
          <ac:picMkLst>
            <pc:docMk/>
            <pc:sldMk cId="3839965238" sldId="514"/>
            <ac:picMk id="9" creationId="{35281F00-E392-4427-AAC1-25782CA658F5}"/>
          </ac:picMkLst>
        </pc:picChg>
      </pc:sldChg>
      <pc:sldMasterChg chg="modSldLayout">
        <pc:chgData name="김 성덕" userId="45f9472fb3923c53" providerId="LiveId" clId="{0901C03C-317E-44D4-B32A-7F934E9A57AD}" dt="2020-07-09T00:23:19.469" v="90" actId="14100"/>
        <pc:sldMasterMkLst>
          <pc:docMk/>
          <pc:sldMasterMk cId="0" sldId="2147483648"/>
        </pc:sldMasterMkLst>
        <pc:sldLayoutChg chg="modSp mod">
          <pc:chgData name="김 성덕" userId="45f9472fb3923c53" providerId="LiveId" clId="{0901C03C-317E-44D4-B32A-7F934E9A57AD}" dt="2020-07-09T00:19:46.525" v="3" actId="14100"/>
          <pc:sldLayoutMkLst>
            <pc:docMk/>
            <pc:sldMasterMk cId="0" sldId="2147483648"/>
            <pc:sldLayoutMk cId="0" sldId="2147483649"/>
          </pc:sldLayoutMkLst>
          <pc:cxnChg chg="mod">
            <ac:chgData name="김 성덕" userId="45f9472fb3923c53" providerId="LiveId" clId="{0901C03C-317E-44D4-B32A-7F934E9A57AD}" dt="2020-07-09T00:19:46.525" v="3" actId="14100"/>
            <ac:cxnSpMkLst>
              <pc:docMk/>
              <pc:sldMasterMk cId="0" sldId="2147483648"/>
              <pc:sldLayoutMk cId="0" sldId="2147483649"/>
              <ac:cxnSpMk id="9" creationId="{00000000-0000-0000-0000-000000000000}"/>
            </ac:cxnSpMkLst>
          </pc:cxnChg>
          <pc:cxnChg chg="mod">
            <ac:chgData name="김 성덕" userId="45f9472fb3923c53" providerId="LiveId" clId="{0901C03C-317E-44D4-B32A-7F934E9A57AD}" dt="2020-07-09T00:19:46.525" v="3" actId="14100"/>
            <ac:cxnSpMkLst>
              <pc:docMk/>
              <pc:sldMasterMk cId="0" sldId="2147483648"/>
              <pc:sldLayoutMk cId="0" sldId="2147483649"/>
              <ac:cxnSpMk id="10" creationId="{00000000-0000-0000-0000-000000000000}"/>
            </ac:cxnSpMkLst>
          </pc:cxnChg>
        </pc:sldLayoutChg>
        <pc:sldLayoutChg chg="modSp mod">
          <pc:chgData name="김 성덕" userId="45f9472fb3923c53" providerId="LiveId" clId="{0901C03C-317E-44D4-B32A-7F934E9A57AD}" dt="2020-07-09T00:23:19.469" v="90" actId="14100"/>
          <pc:sldLayoutMkLst>
            <pc:docMk/>
            <pc:sldMasterMk cId="0" sldId="2147483648"/>
            <pc:sldLayoutMk cId="0" sldId="2147483650"/>
          </pc:sldLayoutMkLst>
          <pc:spChg chg="mod">
            <ac:chgData name="김 성덕" userId="45f9472fb3923c53" providerId="LiveId" clId="{0901C03C-317E-44D4-B32A-7F934E9A57AD}" dt="2020-07-09T00:23:19.469" v="90" actId="14100"/>
            <ac:spMkLst>
              <pc:docMk/>
              <pc:sldMasterMk cId="0" sldId="2147483648"/>
              <pc:sldLayoutMk cId="0" sldId="2147483650"/>
              <ac:spMk id="8" creationId="{00000000-0000-0000-0000-000000000000}"/>
            </ac:spMkLst>
          </pc:spChg>
          <pc:spChg chg="mod">
            <ac:chgData name="김 성덕" userId="45f9472fb3923c53" providerId="LiveId" clId="{0901C03C-317E-44D4-B32A-7F934E9A57AD}" dt="2020-07-09T00:23:14.532" v="89" actId="14100"/>
            <ac:spMkLst>
              <pc:docMk/>
              <pc:sldMasterMk cId="0" sldId="2147483648"/>
              <pc:sldLayoutMk cId="0" sldId="2147483650"/>
              <ac:spMk id="10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jpeg>
</file>

<file path=ppt/media/image11.jpg>
</file>

<file path=ppt/media/image12.jpg>
</file>

<file path=ppt/media/image13.jpg>
</file>

<file path=ppt/media/image14.jpeg>
</file>

<file path=ppt/media/image15.jp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B1FFD-18D8-4296-95B4-93723C0161CA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7CF94-C16A-443D-BB71-8A2D5C1917E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655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7CF94-C16A-443D-BB71-8A2D5C1917E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21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A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586"/>
            <a:ext cx="9906000" cy="6858001"/>
          </a:xfrm>
          <a:prstGeom prst="rect">
            <a:avLst/>
          </a:prstGeom>
          <a:noFill/>
        </p:spPr>
      </p:pic>
      <p:cxnSp>
        <p:nvCxnSpPr>
          <p:cNvPr id="9" name="직선 연결선 8"/>
          <p:cNvCxnSpPr>
            <a:cxnSpLocks/>
          </p:cNvCxnSpPr>
          <p:nvPr userDrawn="1"/>
        </p:nvCxnSpPr>
        <p:spPr bwMode="auto">
          <a:xfrm>
            <a:off x="742950" y="2016290"/>
            <a:ext cx="8420100" cy="0"/>
          </a:xfrm>
          <a:prstGeom prst="line">
            <a:avLst/>
          </a:prstGeom>
          <a:solidFill>
            <a:schemeClr val="accent1"/>
          </a:solidFill>
          <a:ln w="38100" cap="flat" cmpd="dbl" algn="ctr">
            <a:solidFill>
              <a:srgbClr val="0066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직선 연결선 9"/>
          <p:cNvCxnSpPr>
            <a:cxnSpLocks/>
          </p:cNvCxnSpPr>
          <p:nvPr userDrawn="1"/>
        </p:nvCxnSpPr>
        <p:spPr bwMode="auto">
          <a:xfrm>
            <a:off x="742950" y="3045486"/>
            <a:ext cx="8420100" cy="0"/>
          </a:xfrm>
          <a:prstGeom prst="line">
            <a:avLst/>
          </a:prstGeom>
          <a:solidFill>
            <a:schemeClr val="accent1"/>
          </a:solidFill>
          <a:ln w="38100" cap="flat" cmpd="dbl" algn="ctr">
            <a:solidFill>
              <a:srgbClr val="0066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794518"/>
          </a:xfrm>
        </p:spPr>
        <p:txBody>
          <a:bodyPr>
            <a:normAutofit/>
          </a:bodyPr>
          <a:lstStyle>
            <a:lvl1pPr algn="ctr">
              <a:defRPr sz="3600" b="1">
                <a:latin typeface="HY헤드라인M" pitchFamily="18" charset="-127"/>
                <a:ea typeface="HY헤드라인M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0472" y="116632"/>
            <a:ext cx="7416824" cy="6480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0"/>
          </p:nvPr>
        </p:nvSpPr>
        <p:spPr>
          <a:xfrm>
            <a:off x="200472" y="1500996"/>
            <a:ext cx="9505056" cy="4880332"/>
          </a:xfrm>
        </p:spPr>
        <p:txBody>
          <a:bodyPr>
            <a:normAutofit/>
          </a:bodyPr>
          <a:lstStyle>
            <a:lvl1pPr>
              <a:buFontTx/>
              <a:buNone/>
              <a:defRPr sz="1600" b="1"/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1"/>
          </p:nvPr>
        </p:nvSpPr>
        <p:spPr>
          <a:xfrm>
            <a:off x="200472" y="908720"/>
            <a:ext cx="9505056" cy="514638"/>
          </a:xfrm>
        </p:spPr>
        <p:txBody>
          <a:bodyPr>
            <a:normAutofit/>
          </a:bodyPr>
          <a:lstStyle>
            <a:lvl1pPr>
              <a:buFontTx/>
              <a:buNone/>
              <a:defRPr sz="1800" b="1"/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Slide Number Placeholder 29"/>
          <p:cNvSpPr>
            <a:spLocks noGrp="1"/>
          </p:cNvSpPr>
          <p:nvPr>
            <p:ph type="sldNum" sz="quarter" idx="4"/>
          </p:nvPr>
        </p:nvSpPr>
        <p:spPr>
          <a:xfrm>
            <a:off x="3860792" y="6564086"/>
            <a:ext cx="2286000" cy="238148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latin typeface="+mn-lt"/>
              </a:defRPr>
            </a:lvl1pPr>
          </a:lstStyle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 descr="a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909175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00472" y="116632"/>
            <a:ext cx="8915400" cy="64807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00472" y="908721"/>
            <a:ext cx="9505056" cy="72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>
            <a:off x="200471" y="6467850"/>
            <a:ext cx="9468000" cy="0"/>
          </a:xfrm>
          <a:prstGeom prst="line">
            <a:avLst/>
          </a:prstGeom>
          <a:noFill/>
          <a:ln w="19050">
            <a:solidFill>
              <a:srgbClr val="4F81BD">
                <a:lumMod val="50000"/>
              </a:srgbClr>
            </a:solidFill>
            <a:round/>
            <a:headEnd/>
            <a:tailEnd/>
          </a:ln>
        </p:spPr>
        <p:txBody>
          <a:bodyPr wrap="none" lIns="86886" tIns="43443" rIns="86886" bIns="43443" anchor="ctr"/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2" name="Slide Number Placeholder 29"/>
          <p:cNvSpPr>
            <a:spLocks noGrp="1"/>
          </p:cNvSpPr>
          <p:nvPr>
            <p:ph type="sldNum" sz="quarter" idx="4"/>
          </p:nvPr>
        </p:nvSpPr>
        <p:spPr>
          <a:xfrm>
            <a:off x="3860792" y="6564086"/>
            <a:ext cx="2286000" cy="238148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latin typeface="+mn-lt"/>
              </a:defRPr>
            </a:lvl1pPr>
          </a:lstStyle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800" b="1" kern="1200">
          <a:solidFill>
            <a:schemeClr val="tx1"/>
          </a:solidFill>
          <a:latin typeface="HY헤드라인M" pitchFamily="18" charset="-127"/>
          <a:ea typeface="HY헤드라인M" pitchFamily="18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120000"/>
        </a:lnSpc>
        <a:spcBef>
          <a:spcPts val="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winict.co.kr/" TargetMode="External"/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ko-KR" sz="3100" dirty="0" smtClean="0"/>
              <a:t>4PCM Mill Stand </a:t>
            </a:r>
            <a:r>
              <a:rPr lang="ko-KR" altLang="en-US" sz="3100" dirty="0" smtClean="0"/>
              <a:t>화재예방 시스템 온도 </a:t>
            </a:r>
            <a:r>
              <a:rPr lang="ko-KR" altLang="en-US" sz="3100" dirty="0"/>
              <a:t>모니터링</a:t>
            </a:r>
          </a:p>
        </p:txBody>
      </p:sp>
      <p:sp>
        <p:nvSpPr>
          <p:cNvPr id="5" name="Rectangle 25"/>
          <p:cNvSpPr/>
          <p:nvPr/>
        </p:nvSpPr>
        <p:spPr>
          <a:xfrm>
            <a:off x="2612740" y="5572014"/>
            <a:ext cx="4680520" cy="615448"/>
          </a:xfrm>
          <a:prstGeom prst="rect">
            <a:avLst/>
          </a:prstGeom>
        </p:spPr>
        <p:txBody>
          <a:bodyPr wrap="square" lIns="91334" tIns="45668" rIns="91334" bIns="45668">
            <a:spAutoFit/>
          </a:bodyPr>
          <a:lstStyle/>
          <a:p>
            <a:pPr marL="228600" lvl="0" indent="-228600" algn="ctr">
              <a:buAutoNum type="arabicPeriod" startAt="2014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en-US" altLang="ko-KR" sz="2400" b="1" dirty="0" smtClean="0">
                <a:latin typeface="맑은 고딕" pitchFamily="50" charset="-127"/>
                <a:ea typeface="맑은 고딕" pitchFamily="50" charset="-127"/>
              </a:rPr>
              <a:t>4</a:t>
            </a:r>
            <a:r>
              <a:rPr lang="ko-KR" altLang="en-US" sz="2400" b="1" dirty="0" smtClean="0">
                <a:latin typeface="맑은 고딕" pitchFamily="50" charset="-127"/>
                <a:ea typeface="맑은 고딕" pitchFamily="50" charset="-127"/>
              </a:rPr>
              <a:t>냉연공장</a:t>
            </a:r>
            <a:endParaRPr lang="en-US" altLang="ko-KR" sz="2400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Rectangle 25">
            <a:extLst>
              <a:ext uri="{FF2B5EF4-FFF2-40B4-BE49-F238E27FC236}">
                <a16:creationId xmlns:a16="http://schemas.microsoft.com/office/drawing/2014/main" id="{E55B5102-59C3-48A5-8CEA-1F6557AF350E}"/>
              </a:ext>
            </a:extLst>
          </p:cNvPr>
          <p:cNvSpPr/>
          <p:nvPr/>
        </p:nvSpPr>
        <p:spPr>
          <a:xfrm>
            <a:off x="7176654" y="1352810"/>
            <a:ext cx="2115127" cy="584670"/>
          </a:xfrm>
          <a:prstGeom prst="rect">
            <a:avLst/>
          </a:prstGeom>
        </p:spPr>
        <p:txBody>
          <a:bodyPr wrap="square" lIns="91334" tIns="45668" rIns="91334" bIns="45668">
            <a:spAutoFit/>
          </a:bodyPr>
          <a:lstStyle/>
          <a:p>
            <a:pPr marL="228600" lvl="0" indent="-228600" algn="ctr">
              <a:buAutoNum type="arabicPeriod" startAt="2014"/>
            </a:pPr>
            <a:endParaRPr lang="en-US" altLang="ko-KR" sz="1600" b="1" dirty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600" b="1" dirty="0">
                <a:latin typeface="맑은 고딕" pitchFamily="50" charset="-127"/>
                <a:ea typeface="맑은 고딕" pitchFamily="50" charset="-127"/>
              </a:rPr>
              <a:t>사용자 운영매뉴얼</a:t>
            </a:r>
            <a:endParaRPr lang="en-US" altLang="ko-KR" sz="1600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5B825CD9-76DC-4592-BA7B-ECFC489376ED}"/>
              </a:ext>
            </a:extLst>
          </p:cNvPr>
          <p:cNvSpPr/>
          <p:nvPr/>
        </p:nvSpPr>
        <p:spPr>
          <a:xfrm>
            <a:off x="3895436" y="4756410"/>
            <a:ext cx="2115127" cy="584670"/>
          </a:xfrm>
          <a:prstGeom prst="rect">
            <a:avLst/>
          </a:prstGeom>
        </p:spPr>
        <p:txBody>
          <a:bodyPr wrap="square" lIns="91334" tIns="45668" rIns="91334" bIns="45668">
            <a:spAutoFit/>
          </a:bodyPr>
          <a:lstStyle/>
          <a:p>
            <a:pPr marL="228600" lvl="0" indent="-228600" algn="ctr">
              <a:buAutoNum type="arabicPeriod" startAt="2014"/>
            </a:pPr>
            <a:endParaRPr lang="en-US" altLang="ko-KR" sz="1600" b="1" dirty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2021. 12</a:t>
            </a:r>
            <a:endParaRPr lang="en-US" altLang="ko-KR" sz="1600" b="1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9562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866951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스탠드별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센서상태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err="1" smtClean="0"/>
                        <a:t>스탠드별</a:t>
                      </a:r>
                      <a:r>
                        <a:rPr lang="ko-KR" altLang="en-US" sz="1200" b="0" baseline="0" dirty="0" smtClean="0"/>
                        <a:t> 센서 상태 모니터링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스탠드별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ko-KR" altLang="en-US" sz="1200" b="0" baseline="0" dirty="0" err="1" smtClean="0"/>
                        <a:t>센서상태</a:t>
                      </a:r>
                      <a:r>
                        <a:rPr lang="ko-KR" altLang="en-US" sz="1200" b="0" baseline="0" dirty="0" smtClean="0"/>
                        <a:t> 클릭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5</a:t>
                      </a:r>
                      <a:r>
                        <a:rPr lang="ko-KR" altLang="en-US" sz="1200" b="0" baseline="0" dirty="0" smtClean="0"/>
                        <a:t>초 간격 자동 전환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  </a:t>
                      </a:r>
                      <a:r>
                        <a:rPr lang="ko-KR" altLang="en-US" sz="1200" b="0" baseline="0" dirty="0" smtClean="0"/>
                        <a:t>스탠드내 설치 정보 상태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- </a:t>
                      </a:r>
                      <a:r>
                        <a:rPr lang="ko-KR" altLang="en-US" sz="1200" b="0" baseline="0" dirty="0" err="1" smtClean="0"/>
                        <a:t>장치위치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온도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배터리</a:t>
                      </a:r>
                      <a:r>
                        <a:rPr lang="en-US" altLang="ko-KR" sz="1200" b="0" baseline="0" dirty="0" smtClean="0"/>
                        <a:t>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 </a:t>
                      </a:r>
                      <a:r>
                        <a:rPr lang="ko-KR" altLang="en-US" sz="1200" b="0" baseline="0" dirty="0" err="1" smtClean="0"/>
                        <a:t>통신상태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err="1" smtClean="0"/>
                        <a:t>측정주기</a:t>
                      </a:r>
                      <a:r>
                        <a:rPr lang="ko-KR" altLang="en-US" sz="1200" b="0" baseline="0" dirty="0" smtClean="0"/>
                        <a:t> 등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1838325"/>
            <a:ext cx="5860207" cy="4398202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2257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9125" y="2415578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9362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스탠드별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센서상태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err="1" smtClean="0"/>
                        <a:t>스탠드별</a:t>
                      </a:r>
                      <a:r>
                        <a:rPr lang="ko-KR" altLang="en-US" sz="1200" b="0" baseline="0" dirty="0" smtClean="0"/>
                        <a:t> 센서 상태 모니터링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스탠드별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ko-KR" altLang="en-US" sz="1200" b="0" baseline="0" dirty="0" err="1" smtClean="0"/>
                        <a:t>센서상태</a:t>
                      </a:r>
                      <a:r>
                        <a:rPr lang="ko-KR" altLang="en-US" sz="1200" b="0" baseline="0" dirty="0" smtClean="0"/>
                        <a:t> 클릭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5</a:t>
                      </a:r>
                      <a:r>
                        <a:rPr lang="ko-KR" altLang="en-US" sz="1200" b="0" baseline="0" dirty="0" smtClean="0"/>
                        <a:t>초 간격 자동 전환</a:t>
                      </a:r>
                      <a:endParaRPr lang="en-US" altLang="ko-KR" sz="1200" b="0" baseline="0" dirty="0" smtClean="0"/>
                    </a:p>
                    <a:p>
                      <a:pPr marL="452438" marR="0" lvl="0" indent="-45243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  </a:t>
                      </a:r>
                      <a:r>
                        <a:rPr lang="ko-KR" altLang="en-US" sz="1200" b="0" baseline="0" dirty="0" smtClean="0"/>
                        <a:t>스탠드내 설치 정보 상태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- </a:t>
                      </a:r>
                      <a:r>
                        <a:rPr lang="ko-KR" altLang="en-US" sz="1200" b="0" baseline="0" dirty="0" err="1" smtClean="0"/>
                        <a:t>장치위치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온도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배터리</a:t>
                      </a:r>
                      <a:r>
                        <a:rPr lang="en-US" altLang="ko-KR" sz="1200" b="0" baseline="0" dirty="0" smtClean="0"/>
                        <a:t>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 </a:t>
                      </a:r>
                      <a:r>
                        <a:rPr lang="ko-KR" altLang="en-US" sz="1200" b="0" baseline="0" dirty="0" err="1" smtClean="0"/>
                        <a:t>통신상태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err="1" smtClean="0"/>
                        <a:t>측정주기</a:t>
                      </a:r>
                      <a:r>
                        <a:rPr lang="ko-KR" altLang="en-US" sz="1200" b="0" baseline="0" dirty="0" smtClean="0"/>
                        <a:t> 등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1819275"/>
            <a:ext cx="5860207" cy="4417252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2257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9125" y="2415578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892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740272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센서별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이력조회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이력 조회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이력조회</a:t>
                      </a:r>
                      <a:r>
                        <a:rPr lang="en-US" altLang="ko-KR" sz="1200" b="0" baseline="0" dirty="0" smtClean="0"/>
                        <a:t>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W/S D/S, </a:t>
                      </a:r>
                      <a:r>
                        <a:rPr lang="ko-KR" altLang="en-US" sz="1200" b="0" baseline="0" dirty="0" smtClean="0"/>
                        <a:t>센서</a:t>
                      </a:r>
                      <a:r>
                        <a:rPr lang="en-US" altLang="ko-KR" sz="1200" b="0" baseline="0" dirty="0" smtClean="0"/>
                        <a:t># </a:t>
                      </a:r>
                      <a:r>
                        <a:rPr lang="ko-KR" altLang="en-US" sz="1200" b="0" baseline="0" dirty="0" smtClean="0"/>
                        <a:t>설치위치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스탠드 번호 별 선택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 </a:t>
                      </a:r>
                      <a:r>
                        <a:rPr lang="ko-KR" altLang="en-US" sz="1200" b="0" baseline="0" dirty="0" smtClean="0"/>
                        <a:t>조회 일시 선택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(4)  Search </a:t>
                      </a:r>
                      <a:r>
                        <a:rPr lang="ko-KR" altLang="en-US" sz="1200" b="0" baseline="0" dirty="0" smtClean="0"/>
                        <a:t>버튼 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조회 후 파일 저장 가능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11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1819275"/>
            <a:ext cx="5860207" cy="4417252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274355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9125" y="2882303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418" y="2682634"/>
            <a:ext cx="241657" cy="275614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656" y="2882303"/>
            <a:ext cx="1219306" cy="11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69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937282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센서별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이력조회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ko-KR" altLang="en-US" sz="1200" b="0" baseline="0" dirty="0" err="1" smtClean="0"/>
                        <a:t>변경이력</a:t>
                      </a:r>
                      <a:r>
                        <a:rPr lang="ko-KR" altLang="en-US" sz="1200" b="0" baseline="0" dirty="0" smtClean="0"/>
                        <a:t> 조회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변경 이력조회</a:t>
                      </a:r>
                      <a:r>
                        <a:rPr lang="en-US" altLang="ko-KR" sz="1200" b="0" baseline="0" dirty="0" smtClean="0"/>
                        <a:t>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센서</a:t>
                      </a:r>
                      <a:r>
                        <a:rPr lang="en-US" altLang="ko-KR" sz="1200" b="0" baseline="0" dirty="0" smtClean="0"/>
                        <a:t># Stand#</a:t>
                      </a:r>
                      <a:r>
                        <a:rPr lang="ko-KR" altLang="en-US" sz="1200" b="0" baseline="0" dirty="0" smtClean="0"/>
                        <a:t>별 선택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 </a:t>
                      </a:r>
                      <a:r>
                        <a:rPr lang="ko-KR" altLang="en-US" sz="1200" b="0" baseline="0" dirty="0" smtClean="0"/>
                        <a:t>조회 구간 선택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(4)  Search </a:t>
                      </a:r>
                      <a:r>
                        <a:rPr lang="ko-KR" altLang="en-US" sz="1200" b="0" baseline="0" dirty="0" smtClean="0"/>
                        <a:t>버튼 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일시별</a:t>
                      </a:r>
                      <a:r>
                        <a:rPr lang="ko-KR" altLang="en-US" sz="1200" b="0" baseline="0" dirty="0" smtClean="0"/>
                        <a:t> 센서 장치가 설치 가동된 </a:t>
                      </a:r>
                      <a:r>
                        <a:rPr lang="en-US" altLang="ko-KR" sz="1200" b="0" baseline="0" dirty="0" smtClean="0"/>
                        <a:t>Stand </a:t>
                      </a:r>
                      <a:r>
                        <a:rPr lang="ko-KR" altLang="en-US" sz="1200" b="0" baseline="0" dirty="0" smtClean="0"/>
                        <a:t>별 이력 정보 조회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 </a:t>
                      </a:r>
                      <a:r>
                        <a:rPr lang="ko-KR" altLang="en-US" sz="1200" b="0" baseline="0" dirty="0" smtClean="0"/>
                        <a:t>이력 파일 저장 기능 포함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1809749"/>
            <a:ext cx="5860207" cy="4426777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284833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3044228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4887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288849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데이터 분석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err="1" smtClean="0"/>
                        <a:t>조건별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ko-KR" altLang="en-US" sz="1200" b="0" baseline="0" dirty="0" err="1" smtClean="0"/>
                        <a:t>챠트</a:t>
                      </a:r>
                      <a:r>
                        <a:rPr lang="ko-KR" altLang="en-US" sz="1200" b="0" baseline="0" dirty="0" smtClean="0"/>
                        <a:t> 모니터링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데이터 분석</a:t>
                      </a:r>
                      <a:r>
                        <a:rPr lang="en-US" altLang="ko-KR" sz="1200" b="0" baseline="0" dirty="0" smtClean="0"/>
                        <a:t>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조회 구분 </a:t>
                      </a:r>
                      <a:r>
                        <a:rPr lang="en-US" altLang="ko-KR" sz="1200" b="0" baseline="0" dirty="0" smtClean="0"/>
                        <a:t>: W/S D/S, *Stand,</a:t>
                      </a:r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Top Bottom, BUR WR IMR</a:t>
                      </a:r>
                      <a:r>
                        <a:rPr lang="ko-KR" altLang="en-US" sz="1200" b="0" baseline="0" dirty="0" smtClean="0"/>
                        <a:t> 구분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  X </a:t>
                      </a:r>
                      <a:r>
                        <a:rPr lang="ko-KR" altLang="en-US" sz="1200" b="0" baseline="0" dirty="0" smtClean="0"/>
                        <a:t>값</a:t>
                      </a:r>
                      <a:r>
                        <a:rPr lang="en-US" altLang="ko-KR" sz="1200" b="0" baseline="0" dirty="0" smtClean="0"/>
                        <a:t>: </a:t>
                      </a:r>
                      <a:r>
                        <a:rPr lang="ko-KR" altLang="en-US" sz="1200" b="0" baseline="0" dirty="0" smtClean="0"/>
                        <a:t>조회 기간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Y </a:t>
                      </a:r>
                      <a:r>
                        <a:rPr lang="ko-KR" altLang="en-US" sz="1200" b="0" baseline="0" dirty="0" smtClean="0"/>
                        <a:t>값 </a:t>
                      </a:r>
                      <a:r>
                        <a:rPr lang="en-US" altLang="ko-KR" sz="1200" b="0" baseline="0" dirty="0" smtClean="0"/>
                        <a:t>: </a:t>
                      </a:r>
                      <a:r>
                        <a:rPr lang="ko-KR" altLang="en-US" sz="1200" b="0" baseline="0" dirty="0" smtClean="0"/>
                        <a:t>온도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- </a:t>
                      </a:r>
                      <a:r>
                        <a:rPr lang="ko-KR" altLang="en-US" sz="1200" b="0" baseline="0" dirty="0" smtClean="0"/>
                        <a:t>기본 </a:t>
                      </a:r>
                      <a:r>
                        <a:rPr lang="en-US" altLang="ko-KR" sz="1200" b="0" baseline="0" dirty="0" smtClean="0"/>
                        <a:t>: 24</a:t>
                      </a:r>
                      <a:r>
                        <a:rPr lang="ko-KR" altLang="en-US" sz="1200" b="0" baseline="0" dirty="0" smtClean="0"/>
                        <a:t>시간</a:t>
                      </a:r>
                      <a:r>
                        <a:rPr lang="en-US" altLang="ko-KR" sz="1200" b="0" baseline="0" dirty="0" smtClean="0"/>
                        <a:t>/ 0 ~ 80 </a:t>
                      </a:r>
                      <a:r>
                        <a:rPr lang="ko-KR" altLang="en-US" sz="1200" b="0" baseline="0" dirty="0" smtClean="0"/>
                        <a:t>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구간 설정 조회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- X1/Y1, X2/Y2 </a:t>
                      </a:r>
                      <a:r>
                        <a:rPr lang="ko-KR" altLang="en-US" sz="1200" b="0" baseline="0" dirty="0" smtClean="0"/>
                        <a:t>설정으로 특정 구간 데이터 분석 가능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1809749"/>
            <a:ext cx="5860207" cy="4426777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299120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3215678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41488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456511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무선장치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관리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smtClean="0"/>
                        <a:t>무선 장치 관리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무선장치</a:t>
                      </a:r>
                      <a:r>
                        <a:rPr lang="ko-KR" altLang="en-US" sz="1200" b="0" baseline="0" dirty="0" smtClean="0"/>
                        <a:t> 관리 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수정 버튼 클릭</a:t>
                      </a:r>
                      <a:r>
                        <a:rPr lang="en-US" altLang="ko-KR" sz="1200" b="0" baseline="0" dirty="0" smtClean="0"/>
                        <a:t>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마스터모터에서 </a:t>
                      </a:r>
                      <a:r>
                        <a:rPr lang="en-US" altLang="ko-KR" sz="1200" b="0" baseline="0" dirty="0" smtClean="0"/>
                        <a:t>W/S D/S </a:t>
                      </a:r>
                      <a:r>
                        <a:rPr lang="ko-KR" altLang="en-US" sz="1200" b="0" baseline="0" dirty="0" smtClean="0"/>
                        <a:t>구분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 Chock No/Description </a:t>
                      </a:r>
                      <a:r>
                        <a:rPr lang="ko-KR" altLang="en-US" sz="1200" b="0" baseline="0" dirty="0" smtClean="0"/>
                        <a:t>입력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 </a:t>
                      </a:r>
                      <a:r>
                        <a:rPr lang="ko-KR" altLang="en-US" sz="1200" b="0" baseline="0" dirty="0" smtClean="0"/>
                        <a:t>센서 등록은 </a:t>
                      </a:r>
                      <a:r>
                        <a:rPr lang="ko-KR" altLang="en-US" sz="1200" b="0" baseline="0" dirty="0" err="1" smtClean="0"/>
                        <a:t>마스터모터</a:t>
                      </a:r>
                      <a:r>
                        <a:rPr lang="ko-KR" altLang="en-US" sz="1200" b="0" baseline="0" dirty="0" smtClean="0"/>
                        <a:t> 연계로 자동 등록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(4) Sensor/Repeater, </a:t>
                      </a:r>
                      <a:r>
                        <a:rPr lang="ko-KR" altLang="en-US" sz="1200" b="0" baseline="0" dirty="0" smtClean="0"/>
                        <a:t>접촉</a:t>
                      </a:r>
                      <a:r>
                        <a:rPr lang="en-US" altLang="ko-KR" sz="1200" b="0" baseline="0" dirty="0" smtClean="0"/>
                        <a:t>/</a:t>
                      </a:r>
                      <a:r>
                        <a:rPr lang="ko-KR" altLang="en-US" sz="1200" b="0" baseline="0" dirty="0" err="1" smtClean="0"/>
                        <a:t>비접촉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사용</a:t>
                      </a:r>
                      <a:r>
                        <a:rPr lang="en-US" altLang="ko-KR" sz="1200" b="0" baseline="0" dirty="0" smtClean="0"/>
                        <a:t>/</a:t>
                      </a:r>
                      <a:r>
                        <a:rPr lang="ko-KR" altLang="en-US" sz="1200" b="0" baseline="0" dirty="0" err="1" smtClean="0"/>
                        <a:t>예비품</a:t>
                      </a:r>
                      <a:r>
                        <a:rPr lang="ko-KR" altLang="en-US" sz="1200" b="0" baseline="0" dirty="0" smtClean="0"/>
                        <a:t> 구분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(5) </a:t>
                      </a:r>
                      <a:r>
                        <a:rPr lang="ko-KR" altLang="en-US" sz="1200" b="0" baseline="0" dirty="0" smtClean="0"/>
                        <a:t>배터리 교체일</a:t>
                      </a:r>
                      <a:r>
                        <a:rPr lang="en-US" altLang="ko-KR" sz="1200" b="0" baseline="0" dirty="0" smtClean="0"/>
                        <a:t>, Stand No, </a:t>
                      </a:r>
                      <a:r>
                        <a:rPr lang="ko-KR" altLang="en-US" sz="1200" b="0" baseline="0" dirty="0" smtClean="0"/>
                        <a:t>설치위치 체크 후 저장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</a:t>
                      </a:r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2444377"/>
            <a:ext cx="5860207" cy="3214670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3781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4006253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4EB3AF-75D9-46A6-B7D0-23F69E3B9A90}"/>
              </a:ext>
            </a:extLst>
          </p:cNvPr>
          <p:cNvSpPr/>
          <p:nvPr/>
        </p:nvSpPr>
        <p:spPr>
          <a:xfrm>
            <a:off x="1848762" y="279071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747520" y="3018930"/>
            <a:ext cx="215598" cy="20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7072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288252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무선장치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관리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smtClean="0"/>
                        <a:t>무선 장치 관리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무선장치</a:t>
                      </a:r>
                      <a:r>
                        <a:rPr lang="ko-KR" altLang="en-US" sz="1200" b="0" baseline="0" dirty="0" smtClean="0"/>
                        <a:t> 관리 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삭제 버튼 클릭</a:t>
                      </a:r>
                      <a:r>
                        <a:rPr lang="en-US" altLang="ko-KR" sz="1200" b="0" baseline="0" dirty="0" smtClean="0"/>
                        <a:t>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등록된 센서 삭제</a:t>
                      </a:r>
                      <a:r>
                        <a:rPr lang="en-US" altLang="ko-KR" sz="1200" b="0" baseline="0" dirty="0" smtClean="0"/>
                        <a:t>    </a:t>
                      </a:r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2449776"/>
            <a:ext cx="5860207" cy="3203871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3781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4006253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4EB3AF-75D9-46A6-B7D0-23F69E3B9A90}"/>
              </a:ext>
            </a:extLst>
          </p:cNvPr>
          <p:cNvSpPr/>
          <p:nvPr/>
        </p:nvSpPr>
        <p:spPr>
          <a:xfrm>
            <a:off x="2021482" y="279071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920240" y="3018930"/>
            <a:ext cx="215598" cy="20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137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234974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무선장치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관리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smtClean="0"/>
                        <a:t>무선 장치 관리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err="1" smtClean="0"/>
                        <a:t>무선장치</a:t>
                      </a:r>
                      <a:r>
                        <a:rPr lang="ko-KR" altLang="en-US" sz="1200" b="0" baseline="0" dirty="0" smtClean="0"/>
                        <a:t> 관리 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err="1" smtClean="0"/>
                        <a:t>스탠드설정</a:t>
                      </a:r>
                      <a:r>
                        <a:rPr lang="ko-KR" altLang="en-US" sz="1200" b="0" baseline="0" dirty="0" smtClean="0"/>
                        <a:t> 버튼 클릭</a:t>
                      </a:r>
                      <a:r>
                        <a:rPr lang="en-US" altLang="ko-KR" sz="1200" b="0" baseline="0" dirty="0" smtClean="0"/>
                        <a:t>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온도 설정</a:t>
                      </a:r>
                      <a:endParaRPr lang="en-US" altLang="ko-KR" sz="1200" b="0" baseline="0" dirty="0" smtClean="0"/>
                    </a:p>
                    <a:p>
                      <a:pPr marL="446088" marR="0" lvl="0" indent="-44608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주의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경고 온도 값 설정</a:t>
                      </a:r>
                      <a:endParaRPr lang="en-US" altLang="ko-KR" sz="1200" b="0" baseline="0" dirty="0" smtClean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조회 구간 설정</a:t>
                      </a:r>
                      <a:endParaRPr lang="en-US" altLang="ko-KR" sz="1200" b="0" baseline="0" dirty="0" smtClean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</a:t>
                      </a:r>
                      <a:r>
                        <a:rPr lang="ko-KR" altLang="en-US" sz="1200" b="0" baseline="0" dirty="0" err="1" smtClean="0"/>
                        <a:t>스탠드별</a:t>
                      </a:r>
                      <a:r>
                        <a:rPr lang="ko-KR" altLang="en-US" sz="1200" b="0" baseline="0" dirty="0" smtClean="0"/>
                        <a:t> 조회 구간 값 설정</a:t>
                      </a:r>
                      <a:endParaRPr lang="en-US" altLang="ko-KR" sz="1200" b="0" baseline="0" dirty="0" smtClean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</a:t>
                      </a:r>
                      <a:r>
                        <a:rPr lang="ko-KR" altLang="en-US" sz="1200" b="0" baseline="0" dirty="0" smtClean="0"/>
                        <a:t>단위 </a:t>
                      </a:r>
                      <a:r>
                        <a:rPr lang="en-US" altLang="ko-KR" sz="1200" b="0" baseline="0" dirty="0" smtClean="0"/>
                        <a:t>: </a:t>
                      </a:r>
                      <a:r>
                        <a:rPr lang="ko-KR" altLang="en-US" sz="1200" b="0" baseline="0" dirty="0" smtClean="0"/>
                        <a:t>시간</a:t>
                      </a:r>
                      <a:r>
                        <a:rPr lang="en-US" altLang="ko-KR" sz="1200" b="0" baseline="0" dirty="0" smtClean="0"/>
                        <a:t>/</a:t>
                      </a:r>
                      <a:r>
                        <a:rPr lang="ko-KR" altLang="en-US" sz="1200" b="0" baseline="0" dirty="0" smtClean="0"/>
                        <a:t>기준 </a:t>
                      </a:r>
                      <a:r>
                        <a:rPr lang="en-US" altLang="ko-KR" sz="1200" b="0" baseline="0" dirty="0" smtClean="0"/>
                        <a:t>24</a:t>
                      </a:r>
                      <a:r>
                        <a:rPr lang="ko-KR" altLang="en-US" sz="1200" b="0" baseline="0" dirty="0" smtClean="0"/>
                        <a:t>시간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16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2" y="2449922"/>
            <a:ext cx="5860207" cy="3203579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3781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4006253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4EB3AF-75D9-46A6-B7D0-23F69E3B9A90}"/>
              </a:ext>
            </a:extLst>
          </p:cNvPr>
          <p:cNvSpPr/>
          <p:nvPr/>
        </p:nvSpPr>
        <p:spPr>
          <a:xfrm>
            <a:off x="2204362" y="279071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103120" y="3018930"/>
            <a:ext cx="215598" cy="20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3617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22760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</a:rPr>
                        <a:t>무선장치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 관리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 smtClean="0"/>
                        <a:t>개요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</a:t>
                      </a:r>
                      <a:r>
                        <a:rPr lang="ko-KR" altLang="en-US" sz="1200" b="0" baseline="0" dirty="0" smtClean="0"/>
                        <a:t>무선 장치 관리 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2. </a:t>
                      </a:r>
                      <a:r>
                        <a:rPr lang="ko-KR" altLang="en-US" sz="1200" b="0" baseline="0" dirty="0" smtClean="0"/>
                        <a:t>작동 방법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온도정보수집간격 조정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배터리 </a:t>
                      </a:r>
                      <a:r>
                        <a:rPr lang="ko-KR" altLang="en-US" sz="1200" b="0" baseline="0" dirty="0" err="1" smtClean="0"/>
                        <a:t>경고기준</a:t>
                      </a:r>
                      <a:r>
                        <a:rPr lang="ko-KR" altLang="en-US" sz="1200" b="0" baseline="0" dirty="0" smtClean="0"/>
                        <a:t> 조정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3. </a:t>
                      </a:r>
                      <a:r>
                        <a:rPr lang="ko-KR" altLang="en-US" sz="1200" b="0" baseline="0" dirty="0" smtClean="0"/>
                        <a:t>기능 내용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(1). </a:t>
                      </a:r>
                      <a:r>
                        <a:rPr lang="ko-KR" altLang="en-US" sz="1200" b="0" baseline="0" dirty="0" smtClean="0"/>
                        <a:t>온도정보수집간격</a:t>
                      </a:r>
                      <a:endParaRPr lang="en-US" altLang="ko-KR" sz="1200" b="0" baseline="0" dirty="0" smtClean="0"/>
                    </a:p>
                    <a:p>
                      <a:pPr marL="446088" marR="0" lvl="0" indent="-44608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</a:t>
                      </a:r>
                      <a:r>
                        <a:rPr lang="ko-KR" altLang="en-US" sz="1200" b="0" baseline="0" dirty="0" err="1" smtClean="0"/>
                        <a:t>센싱</a:t>
                      </a:r>
                      <a:r>
                        <a:rPr lang="ko-KR" altLang="en-US" sz="1200" b="0" baseline="0" dirty="0" smtClean="0"/>
                        <a:t> 주기 값 설정 </a:t>
                      </a:r>
                      <a:r>
                        <a:rPr lang="en-US" altLang="ko-KR" sz="1200" b="0" baseline="0" dirty="0" smtClean="0"/>
                        <a:t>( 5</a:t>
                      </a:r>
                      <a:r>
                        <a:rPr lang="ko-KR" altLang="en-US" sz="1200" b="0" baseline="0" dirty="0" smtClean="0"/>
                        <a:t>초 설정 </a:t>
                      </a:r>
                      <a:r>
                        <a:rPr lang="en-US" altLang="ko-KR" sz="1200" b="0" baseline="0" dirty="0" smtClean="0"/>
                        <a:t>)</a:t>
                      </a:r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</a:t>
                      </a:r>
                      <a:r>
                        <a:rPr lang="ko-KR" altLang="en-US" sz="1200" b="0" baseline="0" dirty="0" smtClean="0"/>
                        <a:t>배터리경고기준</a:t>
                      </a:r>
                      <a:endParaRPr lang="en-US" altLang="ko-KR" sz="1200" b="0" baseline="0" dirty="0" smtClean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</a:t>
                      </a:r>
                      <a:r>
                        <a:rPr lang="ko-KR" altLang="en-US" sz="1200" b="0" baseline="0" dirty="0" smtClean="0"/>
                        <a:t>배터리 경고 값 설정</a:t>
                      </a:r>
                      <a:endParaRPr lang="en-US" altLang="ko-KR" sz="1200" b="0" baseline="0" dirty="0" smtClean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- ( 3.4V </a:t>
                      </a:r>
                      <a:r>
                        <a:rPr lang="ko-KR" altLang="en-US" sz="1200" b="0" baseline="0" dirty="0" smtClean="0"/>
                        <a:t>설정 </a:t>
                      </a:r>
                      <a:r>
                        <a:rPr lang="en-US" altLang="ko-KR" sz="1200" b="0" baseline="0" dirty="0" smtClean="0"/>
                        <a:t>)</a:t>
                      </a:r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(3). </a:t>
                      </a:r>
                      <a:r>
                        <a:rPr lang="ko-KR" altLang="en-US" sz="1200" b="0" baseline="0" dirty="0" smtClean="0"/>
                        <a:t>비밀번호 </a:t>
                      </a:r>
                      <a:r>
                        <a:rPr lang="en-US" altLang="ko-KR" sz="1200" b="0" baseline="0" dirty="0" smtClean="0"/>
                        <a:t>: Passw0rd! </a:t>
                      </a:r>
                      <a:r>
                        <a:rPr lang="ko-KR" altLang="en-US" sz="1200" b="0" baseline="0" dirty="0" smtClean="0"/>
                        <a:t>입력 후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             </a:t>
                      </a:r>
                      <a:r>
                        <a:rPr lang="ko-KR" altLang="en-US" sz="1200" b="0" baseline="0" dirty="0" smtClean="0"/>
                        <a:t>저장</a:t>
                      </a:r>
                      <a:endParaRPr lang="en-US" altLang="ko-KR" sz="1200" b="0" baseline="0" dirty="0" smtClean="0"/>
                    </a:p>
                    <a:p>
                      <a:pPr marL="442913" marR="0" lvl="0" indent="-44291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17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63" y="2449922"/>
            <a:ext cx="5846765" cy="3203579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164326" y="378178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650" y="4006253"/>
            <a:ext cx="600075" cy="228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4EB3AF-75D9-46A6-B7D0-23F69E3B9A90}"/>
              </a:ext>
            </a:extLst>
          </p:cNvPr>
          <p:cNvSpPr/>
          <p:nvPr/>
        </p:nvSpPr>
        <p:spPr>
          <a:xfrm>
            <a:off x="3310039" y="5121475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08999" y="5349689"/>
            <a:ext cx="833478" cy="2078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395523" y="5349689"/>
            <a:ext cx="833478" cy="2078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2219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993342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마스터모터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</a:rPr>
                        <a:t> 콘솔 로그인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SW </a:t>
                      </a:r>
                      <a:r>
                        <a:rPr lang="ko-KR" altLang="en-US" sz="1200" b="0" baseline="0" dirty="0" err="1"/>
                        <a:t>마스터모터</a:t>
                      </a:r>
                      <a:r>
                        <a:rPr lang="ko-KR" altLang="en-US" sz="1200" b="0" baseline="0" dirty="0"/>
                        <a:t> 콘솔 로그인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작업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en-US" altLang="ko-KR" sz="1200" b="0" baseline="0" dirty="0" smtClean="0"/>
                        <a:t>Chrome</a:t>
                      </a:r>
                      <a:r>
                        <a:rPr lang="ko-KR" altLang="en-US" sz="1200" b="0" baseline="0" dirty="0" smtClean="0"/>
                        <a:t>창 클릭</a:t>
                      </a:r>
                      <a:r>
                        <a:rPr lang="en-US" altLang="ko-KR" sz="1200" b="0" baseline="0" dirty="0" smtClean="0"/>
                        <a:t> :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192.168.0.186 (W/S</a:t>
                      </a:r>
                      <a:r>
                        <a:rPr lang="ko-KR" altLang="en-US" sz="1200" b="0" baseline="0" dirty="0" smtClean="0"/>
                        <a:t>용</a:t>
                      </a:r>
                      <a:r>
                        <a:rPr lang="en-US" altLang="ko-KR" sz="1200" b="0" baseline="0" dirty="0" smtClean="0"/>
                        <a:t>)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/>
                        <a:t>    or</a:t>
                      </a:r>
                      <a:r>
                        <a:rPr lang="en-US" altLang="ko-KR" sz="1200" b="0" baseline="0" dirty="0" smtClean="0"/>
                        <a:t>  192.168.0.187 (D/S</a:t>
                      </a:r>
                      <a:r>
                        <a:rPr lang="ko-KR" altLang="en-US" sz="1200" b="0" baseline="0" dirty="0" smtClean="0"/>
                        <a:t>용</a:t>
                      </a:r>
                      <a:r>
                        <a:rPr lang="en-US" altLang="ko-KR" sz="1200" b="0" baseline="0" dirty="0" smtClean="0"/>
                        <a:t>) </a:t>
                      </a:r>
                      <a:r>
                        <a:rPr lang="ko-KR" altLang="en-US" sz="1200" b="0" baseline="0" dirty="0" smtClean="0"/>
                        <a:t>입력</a:t>
                      </a:r>
                      <a:endParaRPr lang="en-US" altLang="ko-KR" sz="1200" b="0" baseline="0" dirty="0" smtClean="0"/>
                    </a:p>
                    <a:p>
                      <a:pPr latinLnBrk="1"/>
                      <a:endParaRPr lang="ko-KR" altLang="en-US" sz="1200" b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08" y="1905000"/>
            <a:ext cx="6174464" cy="4352581"/>
          </a:xfrm>
          <a:prstGeom prst="rect">
            <a:avLst/>
          </a:prstGeom>
        </p:spPr>
      </p:pic>
      <p:sp>
        <p:nvSpPr>
          <p:cNvPr id="10" name="제목 4">
            <a:extLst>
              <a:ext uri="{FF2B5EF4-FFF2-40B4-BE49-F238E27FC236}">
                <a16:creationId xmlns:a16="http://schemas.microsoft.com/office/drawing/2014/main" id="{158EFBEB-8FC5-4A42-B82D-9105C7C4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92D946-6919-44F0-9086-1259382C230D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143000" y="2133600"/>
            <a:ext cx="790575" cy="2762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1910735" y="2019493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8347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 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3434" y="1515226"/>
            <a:ext cx="88207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b="1" dirty="0">
                <a:latin typeface="+mn-ea"/>
              </a:rPr>
              <a:t>시스템 구성도</a:t>
            </a:r>
            <a:endParaRPr lang="en-US" altLang="ko-KR" sz="16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b="1" dirty="0">
                <a:latin typeface="+mn-ea"/>
              </a:rPr>
              <a:t>센서 장치 구조</a:t>
            </a:r>
            <a:endParaRPr lang="en-US" altLang="ko-KR" sz="1600" b="1" dirty="0">
              <a:latin typeface="+mn-ea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+mn-ea"/>
              </a:rPr>
              <a:t>무선 센싱 장치 </a:t>
            </a:r>
            <a:endParaRPr lang="en-US" altLang="ko-KR" sz="1600" b="1" dirty="0" smtClean="0">
              <a:latin typeface="+mn-ea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+mn-ea"/>
              </a:rPr>
              <a:t>중계기 및 센서</a:t>
            </a:r>
            <a:r>
              <a:rPr lang="en-US" altLang="ko-KR" sz="1600" b="1" dirty="0" smtClean="0">
                <a:latin typeface="+mn-ea"/>
              </a:rPr>
              <a:t>/</a:t>
            </a:r>
            <a:r>
              <a:rPr lang="ko-KR" altLang="en-US" sz="1600" b="1" dirty="0" smtClean="0">
                <a:latin typeface="+mn-ea"/>
              </a:rPr>
              <a:t>커넥터</a:t>
            </a:r>
            <a:r>
              <a:rPr lang="en-US" altLang="ko-KR" sz="1600" b="1" dirty="0" smtClean="0">
                <a:latin typeface="+mn-ea"/>
              </a:rPr>
              <a:t>, </a:t>
            </a:r>
            <a:r>
              <a:rPr lang="ko-KR" altLang="en-US" sz="1600" b="1" dirty="0" smtClean="0">
                <a:latin typeface="+mn-ea"/>
              </a:rPr>
              <a:t>마스터 모터</a:t>
            </a:r>
            <a:endParaRPr lang="en-US" altLang="ko-KR" sz="1600" b="1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 startAt="3"/>
            </a:pPr>
            <a:r>
              <a:rPr lang="ko-KR" altLang="en-US" sz="1600" b="1" dirty="0" smtClean="0">
                <a:latin typeface="+mn-ea"/>
              </a:rPr>
              <a:t>화면 기능 설명</a:t>
            </a:r>
            <a:endParaRPr lang="en-US" altLang="ko-KR" sz="1600" b="1" dirty="0" smtClean="0">
              <a:latin typeface="+mn-ea"/>
            </a:endParaRPr>
          </a:p>
          <a:p>
            <a:pPr>
              <a:lnSpc>
                <a:spcPct val="200000"/>
              </a:lnSpc>
            </a:pPr>
            <a:endParaRPr lang="en-US" altLang="ko-KR" sz="1600" b="1" dirty="0" smtClean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600" b="1" dirty="0" smtClean="0">
                <a:latin typeface="+mn-ea"/>
              </a:rPr>
              <a:t>(</a:t>
            </a:r>
            <a:r>
              <a:rPr lang="ko-KR" altLang="en-US" sz="1600" b="1" dirty="0">
                <a:latin typeface="+mn-ea"/>
              </a:rPr>
              <a:t>별첨</a:t>
            </a:r>
            <a:r>
              <a:rPr lang="en-US" altLang="ko-KR" sz="1600" b="1" dirty="0">
                <a:latin typeface="+mn-ea"/>
              </a:rPr>
              <a:t>) </a:t>
            </a:r>
            <a:r>
              <a:rPr lang="ko-KR" altLang="en-US" sz="1600" b="1" dirty="0" smtClean="0">
                <a:latin typeface="+mn-ea"/>
              </a:rPr>
              <a:t>스펙 </a:t>
            </a:r>
            <a:r>
              <a:rPr lang="ko-KR" altLang="en-US" sz="1600" b="1" dirty="0" err="1" smtClean="0">
                <a:latin typeface="+mn-ea"/>
              </a:rPr>
              <a:t>쉬트</a:t>
            </a:r>
            <a:endParaRPr lang="en-US" altLang="ko-KR" sz="16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7142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19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674869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마스터모터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</a:rPr>
                        <a:t> 콘솔 로그인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SW </a:t>
                      </a:r>
                      <a:r>
                        <a:rPr lang="ko-KR" altLang="en-US" sz="1200" b="0" baseline="0" dirty="0" err="1"/>
                        <a:t>마스터모터</a:t>
                      </a:r>
                      <a:r>
                        <a:rPr lang="ko-KR" altLang="en-US" sz="1200" b="0" baseline="0" dirty="0"/>
                        <a:t> 콘솔 로그인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작업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Username : admin </a:t>
                      </a:r>
                      <a:r>
                        <a:rPr lang="ko-KR" altLang="en-US" sz="1200" b="0" baseline="0" dirty="0"/>
                        <a:t>입력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(2). Password :  1234 </a:t>
                      </a:r>
                      <a:r>
                        <a:rPr lang="ko-KR" altLang="en-US" sz="1200" b="0" baseline="0" dirty="0"/>
                        <a:t>입력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- (1). </a:t>
                      </a:r>
                      <a:r>
                        <a:rPr lang="en-US" altLang="ko-KR" sz="1200" b="0" baseline="0" dirty="0" smtClean="0"/>
                        <a:t>Monitoring </a:t>
                      </a:r>
                      <a:r>
                        <a:rPr lang="en-US" altLang="ko-KR" sz="1200" b="0" baseline="0" dirty="0"/>
                        <a:t>Login</a:t>
                      </a:r>
                      <a:r>
                        <a:rPr lang="ko-KR" altLang="en-US" sz="1200" b="0" baseline="0" dirty="0"/>
                        <a:t> </a:t>
                      </a:r>
                      <a:endParaRPr lang="en-US" altLang="ko-KR" sz="1200" b="0" baseline="0" dirty="0"/>
                    </a:p>
                    <a:p>
                      <a:pPr latinLnBrk="1"/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08" y="1895475"/>
            <a:ext cx="6174464" cy="4286250"/>
          </a:xfrm>
          <a:prstGeom prst="rect">
            <a:avLst/>
          </a:prstGeom>
        </p:spPr>
      </p:pic>
      <p:sp>
        <p:nvSpPr>
          <p:cNvPr id="10" name="제목 4">
            <a:extLst>
              <a:ext uri="{FF2B5EF4-FFF2-40B4-BE49-F238E27FC236}">
                <a16:creationId xmlns:a16="http://schemas.microsoft.com/office/drawing/2014/main" id="{158EFBEB-8FC5-4A42-B82D-9105C7C4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92D946-6919-44F0-9086-1259382C230D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3066260" y="4226024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3085705" y="3573879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19286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20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556236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Device </a:t>
                      </a:r>
                      <a:r>
                        <a:rPr lang="en-US" altLang="ko-KR" sz="1400" b="1" dirty="0" err="1" smtClean="0">
                          <a:solidFill>
                            <a:schemeClr val="tx1"/>
                          </a:solidFill>
                        </a:rPr>
                        <a:t>Regist</a:t>
                      </a: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 Mote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SW Master Mote </a:t>
                      </a:r>
                      <a:r>
                        <a:rPr lang="ko-KR" altLang="en-US" sz="1200" b="0" baseline="0" dirty="0"/>
                        <a:t>콘솔 센서 가동 상태 모니터링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/>
                        <a:t>메뉴 </a:t>
                      </a:r>
                      <a:r>
                        <a:rPr lang="en-US" altLang="ko-KR" sz="1200" b="0" baseline="0" dirty="0"/>
                        <a:t>Device </a:t>
                      </a:r>
                      <a:r>
                        <a:rPr lang="en-US" altLang="ko-KR" sz="1200" b="0" baseline="0" dirty="0" err="1"/>
                        <a:t>Regist</a:t>
                      </a:r>
                      <a:r>
                        <a:rPr lang="en-US" altLang="ko-KR" sz="1200" b="0" baseline="0" dirty="0"/>
                        <a:t> Mote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</a:t>
                      </a:r>
                      <a:r>
                        <a:rPr lang="ko-KR" altLang="en-US" sz="1200" b="0" baseline="0" dirty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- (1). Device Mote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  </a:t>
                      </a:r>
                      <a:r>
                        <a:rPr lang="ko-KR" altLang="en-US" sz="1200" b="0" baseline="0" dirty="0"/>
                        <a:t>전체 </a:t>
                      </a:r>
                      <a:r>
                        <a:rPr lang="en-US" altLang="ko-KR" sz="1200" b="0" baseline="0" dirty="0"/>
                        <a:t>Mac Address </a:t>
                      </a:r>
                      <a:r>
                        <a:rPr lang="ko-KR" altLang="en-US" sz="1200" b="0" baseline="0" dirty="0"/>
                        <a:t>및 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  Mote Active, Inactive  </a:t>
                      </a:r>
                      <a:r>
                        <a:rPr lang="ko-KR" altLang="en-US" sz="1200" b="0" baseline="0" dirty="0" smtClean="0"/>
                        <a:t>확인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 </a:t>
                      </a:r>
                      <a:r>
                        <a:rPr lang="ko-KR" altLang="en-US" sz="1200" b="0" baseline="0" dirty="0" smtClean="0"/>
                        <a:t>및 수정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   </a:t>
                      </a:r>
                      <a:r>
                        <a:rPr lang="ko-KR" altLang="en-US" sz="1200" b="0" baseline="0" dirty="0"/>
                        <a:t> </a:t>
                      </a:r>
                      <a:endParaRPr lang="en-US" altLang="ko-KR" sz="1200" b="0" baseline="0" dirty="0"/>
                    </a:p>
                    <a:p>
                      <a:pPr latinLnBrk="1"/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01" y="1924051"/>
            <a:ext cx="6255945" cy="425767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30382" y="2653137"/>
            <a:ext cx="633743" cy="2806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1175746" y="2556978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제목 4">
            <a:extLst>
              <a:ext uri="{FF2B5EF4-FFF2-40B4-BE49-F238E27FC236}">
                <a16:creationId xmlns:a16="http://schemas.microsoft.com/office/drawing/2014/main" id="{D7334E07-F487-4F48-BCAD-8D3C9939E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37762-7BD0-4A9E-B5D7-76DA025B82BF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>
                <a:solidFill>
                  <a:prstClr val="black"/>
                </a:solidFill>
              </a:rPr>
              <a:t>4</a:t>
            </a:r>
            <a:r>
              <a:rPr lang="ko-KR" altLang="en-US" b="1" dirty="0">
                <a:solidFill>
                  <a:prstClr val="black"/>
                </a:solidFill>
              </a:rPr>
              <a:t>냉연공장 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993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407024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Device </a:t>
                      </a:r>
                      <a:r>
                        <a:rPr lang="en-US" altLang="ko-KR" sz="1400" b="1" dirty="0" err="1" smtClean="0">
                          <a:solidFill>
                            <a:schemeClr val="tx1"/>
                          </a:solidFill>
                        </a:rPr>
                        <a:t>Regist</a:t>
                      </a: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 Mote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SW Master Mote </a:t>
                      </a:r>
                      <a:r>
                        <a:rPr lang="ko-KR" altLang="en-US" sz="1200" b="0" baseline="0" dirty="0"/>
                        <a:t>콘솔 </a:t>
                      </a:r>
                      <a:r>
                        <a:rPr lang="ko-KR" altLang="en-US" sz="1200" b="0" baseline="0" dirty="0" smtClean="0"/>
                        <a:t>         </a:t>
                      </a:r>
                      <a:r>
                        <a:rPr lang="en-US" altLang="ko-KR" sz="1200" b="0" baseline="0" dirty="0" smtClean="0"/>
                        <a:t>Device Mote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en-US" altLang="ko-KR" sz="1200" b="0" baseline="0" dirty="0" smtClean="0"/>
                        <a:t>Mac Address </a:t>
                      </a:r>
                      <a:r>
                        <a:rPr lang="ko-KR" altLang="en-US" sz="1200" b="0" baseline="0" dirty="0" smtClean="0"/>
                        <a:t>수정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en-US" altLang="ko-KR" sz="1200" b="0" baseline="0" dirty="0" smtClean="0"/>
                        <a:t>Update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Mac Address </a:t>
                      </a:r>
                      <a:r>
                        <a:rPr lang="ko-KR" altLang="en-US" sz="1200" b="0" baseline="0" dirty="0" smtClean="0"/>
                        <a:t>뒤 </a:t>
                      </a:r>
                      <a:r>
                        <a:rPr lang="en-US" altLang="ko-KR" sz="1200" b="0" baseline="0" dirty="0" smtClean="0"/>
                        <a:t>6</a:t>
                      </a:r>
                      <a:r>
                        <a:rPr lang="ko-KR" altLang="en-US" sz="1200" b="0" baseline="0" dirty="0" smtClean="0"/>
                        <a:t>자리 변경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(3). Update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</a:t>
                      </a:r>
                      <a:r>
                        <a:rPr lang="en-US" altLang="ko-KR" sz="1200" b="0" baseline="0" dirty="0"/>
                        <a:t>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- (1). Device Mote </a:t>
                      </a:r>
                      <a:r>
                        <a:rPr lang="en-US" altLang="ko-KR" sz="1200" b="0" baseline="0" dirty="0" smtClean="0"/>
                        <a:t>Mac Address     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</a:t>
                      </a:r>
                      <a:r>
                        <a:rPr lang="ko-KR" altLang="en-US" sz="1200" b="0" baseline="0" dirty="0" smtClean="0"/>
                        <a:t>수정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   </a:t>
                      </a:r>
                      <a:r>
                        <a:rPr lang="ko-KR" altLang="en-US" sz="1200" b="0" baseline="0" dirty="0"/>
                        <a:t> </a:t>
                      </a:r>
                      <a:endParaRPr lang="en-US" altLang="ko-KR" sz="1200" b="0" baseline="0" dirty="0"/>
                    </a:p>
                    <a:p>
                      <a:pPr latinLnBrk="1"/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01" y="1885950"/>
            <a:ext cx="6255945" cy="428625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762625" y="3138913"/>
            <a:ext cx="365117" cy="2519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6032435" y="2939425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제목 4">
            <a:extLst>
              <a:ext uri="{FF2B5EF4-FFF2-40B4-BE49-F238E27FC236}">
                <a16:creationId xmlns:a16="http://schemas.microsoft.com/office/drawing/2014/main" id="{D7334E07-F487-4F48-BCAD-8D3C9939E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37762-7BD0-4A9E-B5D7-76DA025B82BF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>
                <a:solidFill>
                  <a:prstClr val="black"/>
                </a:solidFill>
              </a:rPr>
              <a:t>4</a:t>
            </a:r>
            <a:r>
              <a:rPr lang="ko-KR" altLang="en-US" b="1" dirty="0">
                <a:solidFill>
                  <a:prstClr val="black"/>
                </a:solidFill>
              </a:rPr>
              <a:t>냉연공장 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899218" y="2590799"/>
            <a:ext cx="1104900" cy="2064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3963171" y="239131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821233" y="3333752"/>
            <a:ext cx="365117" cy="2519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5071993" y="3138913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18689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987864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Device </a:t>
                      </a:r>
                      <a:r>
                        <a:rPr lang="en-US" altLang="ko-KR" sz="1400" b="1" dirty="0" err="1" smtClean="0">
                          <a:solidFill>
                            <a:schemeClr val="tx1"/>
                          </a:solidFill>
                        </a:rPr>
                        <a:t>Regist</a:t>
                      </a:r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 Mote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SW Master Mote </a:t>
                      </a:r>
                      <a:r>
                        <a:rPr lang="ko-KR" altLang="en-US" sz="1200" b="0" baseline="0" dirty="0"/>
                        <a:t>콘솔 </a:t>
                      </a:r>
                      <a:r>
                        <a:rPr lang="ko-KR" altLang="en-US" sz="1200" b="0" baseline="0" dirty="0" smtClean="0"/>
                        <a:t>         </a:t>
                      </a:r>
                      <a:r>
                        <a:rPr lang="en-US" altLang="ko-KR" sz="1200" b="0" baseline="0" dirty="0" smtClean="0"/>
                        <a:t>Device Mote</a:t>
                      </a:r>
                      <a:r>
                        <a:rPr lang="ko-KR" altLang="en-US" sz="1200" b="0" baseline="0" dirty="0" smtClean="0"/>
                        <a:t> </a:t>
                      </a:r>
                      <a:r>
                        <a:rPr lang="en-US" altLang="ko-KR" sz="1200" b="0" baseline="0" dirty="0" smtClean="0"/>
                        <a:t>Mac Address </a:t>
                      </a:r>
                      <a:r>
                        <a:rPr lang="ko-KR" altLang="en-US" sz="1200" b="0" baseline="0" dirty="0" smtClean="0"/>
                        <a:t>수정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 smtClean="0"/>
                        <a:t>수정 사항을 </a:t>
                      </a:r>
                      <a:r>
                        <a:rPr lang="ko-KR" altLang="en-US" sz="1200" b="0" baseline="0" dirty="0" err="1" smtClean="0"/>
                        <a:t>적용하시겠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</a:t>
                      </a:r>
                      <a:r>
                        <a:rPr lang="ko-KR" altLang="en-US" sz="1200" b="0" baseline="0" dirty="0" smtClean="0"/>
                        <a:t>습니까</a:t>
                      </a:r>
                      <a:r>
                        <a:rPr lang="en-US" altLang="ko-KR" sz="1200" b="0" baseline="0" dirty="0" smtClean="0"/>
                        <a:t>? : </a:t>
                      </a:r>
                      <a:r>
                        <a:rPr lang="ko-KR" altLang="en-US" sz="1200" b="0" baseline="0" dirty="0" smtClean="0"/>
                        <a:t>확인</a:t>
                      </a:r>
                      <a:r>
                        <a:rPr lang="en-US" altLang="ko-KR" sz="1200" b="0" baseline="0" dirty="0" smtClean="0"/>
                        <a:t>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(2). Update ok. : </a:t>
                      </a:r>
                      <a:r>
                        <a:rPr lang="ko-KR" altLang="en-US" sz="1200" b="0" baseline="0" dirty="0" smtClean="0"/>
                        <a:t>확인</a:t>
                      </a:r>
                      <a:r>
                        <a:rPr lang="en-US" altLang="ko-KR" sz="1200" b="0" baseline="0" dirty="0" smtClean="0"/>
                        <a:t> </a:t>
                      </a:r>
                      <a:r>
                        <a:rPr lang="ko-KR" altLang="en-US" sz="1200" b="0" baseline="0" dirty="0" smtClean="0"/>
                        <a:t>클릭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3</a:t>
                      </a:r>
                      <a:r>
                        <a:rPr lang="en-US" altLang="ko-KR" sz="1200" b="0" baseline="0" dirty="0"/>
                        <a:t>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- (1). Device Mote </a:t>
                      </a:r>
                      <a:r>
                        <a:rPr lang="en-US" altLang="ko-KR" sz="1200" b="0" baseline="0" dirty="0" smtClean="0"/>
                        <a:t>Mac Address     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 </a:t>
                      </a:r>
                      <a:r>
                        <a:rPr lang="ko-KR" altLang="en-US" sz="1200" b="0" baseline="0" dirty="0" smtClean="0"/>
                        <a:t>수정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     </a:t>
                      </a:r>
                      <a:r>
                        <a:rPr lang="ko-KR" altLang="en-US" sz="1200" b="0" baseline="0" dirty="0"/>
                        <a:t> </a:t>
                      </a:r>
                      <a:endParaRPr lang="en-US" altLang="ko-KR" sz="1200" b="0" baseline="0" dirty="0"/>
                    </a:p>
                    <a:p>
                      <a:pPr latinLnBrk="1"/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01" y="1876425"/>
            <a:ext cx="6255945" cy="43053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826767" y="2467167"/>
            <a:ext cx="365117" cy="2519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4077527" y="2277204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제목 4">
            <a:extLst>
              <a:ext uri="{FF2B5EF4-FFF2-40B4-BE49-F238E27FC236}">
                <a16:creationId xmlns:a16="http://schemas.microsoft.com/office/drawing/2014/main" id="{D7334E07-F487-4F48-BCAD-8D3C9939E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37762-7BD0-4A9E-B5D7-76DA025B82BF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>
                <a:solidFill>
                  <a:prstClr val="black"/>
                </a:solidFill>
              </a:rPr>
              <a:t>4</a:t>
            </a:r>
            <a:r>
              <a:rPr lang="ko-KR" altLang="en-US" b="1" dirty="0">
                <a:solidFill>
                  <a:prstClr val="black"/>
                </a:solidFill>
              </a:rPr>
              <a:t>냉연공장 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90" y="2194734"/>
            <a:ext cx="1581150" cy="54486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5911923" y="2477893"/>
            <a:ext cx="365117" cy="2519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6236093" y="2353259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78007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4188391" cy="3919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ko-KR" altLang="en-US" dirty="0">
                <a:solidFill>
                  <a:prstClr val="black"/>
                </a:solidFill>
              </a:rPr>
              <a:t>게이트웨이 장</a:t>
            </a:r>
            <a:r>
              <a:rPr lang="ko-KR" altLang="en-US" b="1" dirty="0">
                <a:solidFill>
                  <a:prstClr val="black"/>
                </a:solidFill>
              </a:rPr>
              <a:t>치 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b="1" dirty="0" err="1">
                <a:solidFill>
                  <a:prstClr val="black"/>
                </a:solidFill>
              </a:rPr>
              <a:t>BirdNet</a:t>
            </a:r>
            <a:r>
              <a:rPr lang="en-US" altLang="ko-KR" b="1" dirty="0">
                <a:solidFill>
                  <a:prstClr val="black"/>
                </a:solidFill>
              </a:rPr>
              <a:t> Master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E214D0-B926-4521-BDA8-9ED2C67E2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99" y="1527854"/>
            <a:ext cx="3828317" cy="48803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D874060-6D60-4DF5-8BA5-638A5FFD5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325" y="1500996"/>
            <a:ext cx="3694567" cy="488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763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4E3828-6302-4381-A761-8E08DD0C9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93" y="1515540"/>
            <a:ext cx="3689253" cy="48238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AEED68-3CAF-4D0E-A944-E44E135E9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271" y="1515540"/>
            <a:ext cx="3689252" cy="4823816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5265609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무선센서장치 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dirty="0">
                <a:solidFill>
                  <a:prstClr val="black"/>
                </a:solidFill>
              </a:rPr>
              <a:t>Slave Mote with RTD PT100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987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4E3828-6302-4381-A761-8E08DD0C9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54" y="1515540"/>
            <a:ext cx="3646530" cy="48238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AEED68-3CAF-4D0E-A944-E44E135E9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632" y="1515540"/>
            <a:ext cx="3646529" cy="4823816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701724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ko-KR" altLang="en-US" dirty="0">
                <a:solidFill>
                  <a:prstClr val="black"/>
                </a:solidFill>
              </a:rPr>
              <a:t>무선센서장치</a:t>
            </a:r>
            <a:r>
              <a:rPr lang="ko-KR" altLang="en-US" dirty="0" smtClean="0">
                <a:solidFill>
                  <a:prstClr val="black"/>
                </a:solidFill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dirty="0" err="1">
                <a:solidFill>
                  <a:prstClr val="black"/>
                </a:solidFill>
              </a:rPr>
              <a:t>BirdNet</a:t>
            </a:r>
            <a:r>
              <a:rPr lang="en-US" altLang="ko-KR" dirty="0">
                <a:solidFill>
                  <a:prstClr val="black"/>
                </a:solidFill>
              </a:rPr>
              <a:t> Slave Mote Supporting RTD Sensor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9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4E3828-6302-4381-A761-8E08DD0C9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54" y="1515540"/>
            <a:ext cx="3646530" cy="48238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AEED68-3CAF-4D0E-A944-E44E135E9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632" y="1515540"/>
            <a:ext cx="3646529" cy="4823816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674017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ko-KR" altLang="en-US" dirty="0">
                <a:solidFill>
                  <a:prstClr val="black"/>
                </a:solidFill>
              </a:rPr>
              <a:t>무선중계장치 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dirty="0" err="1">
                <a:solidFill>
                  <a:prstClr val="black"/>
                </a:solidFill>
              </a:rPr>
              <a:t>BirdNet</a:t>
            </a:r>
            <a:r>
              <a:rPr lang="en-US" altLang="ko-KR" dirty="0">
                <a:solidFill>
                  <a:prstClr val="black"/>
                </a:solidFill>
              </a:rPr>
              <a:t> Slave Mote for Repeater (</a:t>
            </a:r>
            <a:r>
              <a:rPr lang="ko-KR" altLang="en-US" dirty="0" err="1">
                <a:solidFill>
                  <a:prstClr val="black"/>
                </a:solidFill>
              </a:rPr>
              <a:t>관통형</a:t>
            </a:r>
            <a:r>
              <a:rPr lang="en-US" altLang="ko-KR" dirty="0">
                <a:solidFill>
                  <a:prstClr val="black"/>
                </a:solidFill>
              </a:rPr>
              <a:t>)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414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4E3828-6302-4381-A761-8E08DD0C9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54" y="1515540"/>
            <a:ext cx="3646530" cy="48238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AEED68-3CAF-4D0E-A944-E44E135E9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632" y="1515540"/>
            <a:ext cx="3646529" cy="4823816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674017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ko-KR" altLang="en-US" dirty="0">
                <a:solidFill>
                  <a:prstClr val="black"/>
                </a:solidFill>
              </a:rPr>
              <a:t>무선중계장치</a:t>
            </a:r>
            <a:r>
              <a:rPr lang="ko-KR" altLang="en-US" b="1" dirty="0" smtClean="0">
                <a:solidFill>
                  <a:prstClr val="black"/>
                </a:solidFill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dirty="0" err="1">
                <a:solidFill>
                  <a:prstClr val="black"/>
                </a:solidFill>
              </a:rPr>
              <a:t>BirdNet</a:t>
            </a:r>
            <a:r>
              <a:rPr lang="en-US" altLang="ko-KR" dirty="0">
                <a:solidFill>
                  <a:prstClr val="black"/>
                </a:solidFill>
              </a:rPr>
              <a:t> Slave Mote for Repeater (</a:t>
            </a:r>
            <a:r>
              <a:rPr lang="ko-KR" altLang="en-US" dirty="0">
                <a:solidFill>
                  <a:prstClr val="black"/>
                </a:solidFill>
              </a:rPr>
              <a:t>일반형</a:t>
            </a:r>
            <a:r>
              <a:rPr lang="en-US" altLang="ko-KR" dirty="0">
                <a:solidFill>
                  <a:prstClr val="black"/>
                </a:solidFill>
              </a:rPr>
              <a:t>)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448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AC14-E1AF-4317-B61A-4FC22D7F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별첨</a:t>
            </a:r>
            <a:r>
              <a:rPr lang="en-US" altLang="ko-KR" dirty="0"/>
              <a:t>] </a:t>
            </a:r>
            <a:r>
              <a:rPr lang="ko-KR" altLang="en-US" dirty="0"/>
              <a:t>스펙 </a:t>
            </a:r>
            <a:r>
              <a:rPr lang="ko-KR" altLang="en-US" dirty="0" err="1"/>
              <a:t>쉬트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5230F-B423-44AB-A294-8CD29F4290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5BCB8E-72BE-4D8C-979C-EB467282A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>
              <a:solidFill>
                <a:srgbClr val="00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4E3828-6302-4381-A761-8E08DD0C9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54" y="1515540"/>
            <a:ext cx="3646530" cy="4823817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7157F5B3-9E2A-4A85-ADF2-98EC6CD0BECA}"/>
              </a:ext>
            </a:extLst>
          </p:cNvPr>
          <p:cNvSpPr txBox="1">
            <a:spLocks noGrp="1"/>
          </p:cNvSpPr>
          <p:nvPr>
            <p:ph idx="11"/>
          </p:nvPr>
        </p:nvSpPr>
        <p:spPr>
          <a:xfrm>
            <a:off x="200025" y="908050"/>
            <a:ext cx="5646097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ko-KR" altLang="en-US" dirty="0">
                <a:solidFill>
                  <a:prstClr val="black"/>
                </a:solidFill>
              </a:rPr>
              <a:t>온도 센서</a:t>
            </a:r>
            <a:r>
              <a:rPr lang="ko-KR" altLang="en-US" b="1" dirty="0" smtClean="0">
                <a:solidFill>
                  <a:prstClr val="black"/>
                </a:solidFill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en-US" altLang="ko-KR" b="1" dirty="0">
                <a:solidFill>
                  <a:prstClr val="black"/>
                </a:solidFill>
              </a:rPr>
              <a:t>: </a:t>
            </a:r>
            <a:r>
              <a:rPr lang="en-US" altLang="ko-KR" dirty="0">
                <a:solidFill>
                  <a:prstClr val="black"/>
                </a:solidFill>
              </a:rPr>
              <a:t>IMR-WR</a:t>
            </a:r>
            <a:r>
              <a:rPr lang="ko-KR" altLang="en-US" dirty="0">
                <a:solidFill>
                  <a:prstClr val="black"/>
                </a:solidFill>
              </a:rPr>
              <a:t>용 유선 온도 </a:t>
            </a:r>
            <a:r>
              <a:rPr lang="en-US" altLang="ko-KR" dirty="0">
                <a:solidFill>
                  <a:prstClr val="black"/>
                </a:solidFill>
              </a:rPr>
              <a:t>Sensor </a:t>
            </a:r>
            <a:r>
              <a:rPr lang="ko-KR" altLang="en-US" dirty="0">
                <a:solidFill>
                  <a:prstClr val="black"/>
                </a:solidFill>
              </a:rPr>
              <a:t>커넥터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657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099D09-5C38-4D75-9C99-BC9AD0E71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60792" y="6320895"/>
            <a:ext cx="2286000" cy="238148"/>
          </a:xfrm>
        </p:spPr>
        <p:txBody>
          <a:bodyPr/>
          <a:lstStyle/>
          <a:p>
            <a:pPr>
              <a:defRPr/>
            </a:pPr>
            <a:r>
              <a:rPr lang="en-US" altLang="zh-SG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r>
              <a:rPr lang="en-US" altLang="zh-SG">
                <a:solidFill>
                  <a:srgbClr val="000000"/>
                </a:solidFill>
              </a:rPr>
              <a:t>-</a:t>
            </a:r>
            <a:br>
              <a:rPr lang="en-US" altLang="zh-SG">
                <a:solidFill>
                  <a:srgbClr val="000000"/>
                </a:solidFill>
              </a:rPr>
            </a:br>
            <a:endParaRPr lang="en-US" altLang="zh-SG" dirty="0">
              <a:solidFill>
                <a:srgbClr val="000000"/>
              </a:solidFill>
            </a:endParaRPr>
          </a:p>
        </p:txBody>
      </p:sp>
      <p:sp>
        <p:nvSpPr>
          <p:cNvPr id="15" name="제목 4">
            <a:extLst>
              <a:ext uri="{FF2B5EF4-FFF2-40B4-BE49-F238E27FC236}">
                <a16:creationId xmlns:a16="http://schemas.microsoft.com/office/drawing/2014/main" id="{AF1582B6-F3DE-4209-933D-3E3F27A56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시스템 구성도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7B7B5D-FA16-4FBF-82A1-C06511671AE1}"/>
              </a:ext>
            </a:extLst>
          </p:cNvPr>
          <p:cNvSpPr txBox="1"/>
          <p:nvPr/>
        </p:nvSpPr>
        <p:spPr>
          <a:xfrm>
            <a:off x="5955927" y="6037261"/>
            <a:ext cx="3305879" cy="2616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* </a:t>
            </a:r>
            <a:r>
              <a:rPr lang="ko-KR" altLang="en-US" sz="1100" b="1" dirty="0">
                <a:solidFill>
                  <a:srgbClr val="FF0000"/>
                </a:solidFill>
              </a:rPr>
              <a:t>이동형 </a:t>
            </a:r>
            <a:r>
              <a:rPr lang="ko-KR" altLang="en-US" sz="1100" b="1" dirty="0" err="1">
                <a:solidFill>
                  <a:srgbClr val="FF0000"/>
                </a:solidFill>
              </a:rPr>
              <a:t>리피터는</a:t>
            </a:r>
            <a:r>
              <a:rPr lang="ko-KR" altLang="en-US" sz="1100" b="1" dirty="0">
                <a:solidFill>
                  <a:srgbClr val="FF0000"/>
                </a:solidFill>
              </a:rPr>
              <a:t> 장치 </a:t>
            </a:r>
            <a:r>
              <a:rPr lang="ko-KR" altLang="en-US" sz="1100" b="1" dirty="0" err="1">
                <a:solidFill>
                  <a:srgbClr val="FF0000"/>
                </a:solidFill>
              </a:rPr>
              <a:t>설치시</a:t>
            </a:r>
            <a:r>
              <a:rPr lang="en-US" altLang="ko-KR" sz="1100" b="1" dirty="0">
                <a:solidFill>
                  <a:srgbClr val="FF0000"/>
                </a:solidFill>
              </a:rPr>
              <a:t>, </a:t>
            </a:r>
            <a:r>
              <a:rPr lang="ko-KR" altLang="en-US" sz="1100" b="1" dirty="0">
                <a:solidFill>
                  <a:srgbClr val="FF0000"/>
                </a:solidFill>
              </a:rPr>
              <a:t>최적 위치를 결정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AAFA2C0-25F8-4580-9B4D-12047C0F55B6}"/>
              </a:ext>
            </a:extLst>
          </p:cNvPr>
          <p:cNvSpPr txBox="1"/>
          <p:nvPr/>
        </p:nvSpPr>
        <p:spPr>
          <a:xfrm>
            <a:off x="7879879" y="3685338"/>
            <a:ext cx="472005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+mn-ea"/>
              </a:rPr>
              <a:t>s39</a:t>
            </a:r>
            <a:endParaRPr lang="ko-KR" altLang="en-US" sz="12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C241B96-72D9-4BCD-BEC1-5CE9F4AC3377}"/>
              </a:ext>
            </a:extLst>
          </p:cNvPr>
          <p:cNvSpPr txBox="1"/>
          <p:nvPr/>
        </p:nvSpPr>
        <p:spPr>
          <a:xfrm>
            <a:off x="6683322" y="3683834"/>
            <a:ext cx="472005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+mn-ea"/>
              </a:rPr>
              <a:t>s40</a:t>
            </a:r>
            <a:endParaRPr lang="ko-KR" altLang="en-US" sz="12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743BBF5-0A05-449E-9CB7-70068C31D98E}"/>
              </a:ext>
            </a:extLst>
          </p:cNvPr>
          <p:cNvSpPr/>
          <p:nvPr/>
        </p:nvSpPr>
        <p:spPr>
          <a:xfrm>
            <a:off x="562409" y="995881"/>
            <a:ext cx="5198523" cy="532501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4EF9C44-B4FC-4726-AAAA-952021C3665B}"/>
              </a:ext>
            </a:extLst>
          </p:cNvPr>
          <p:cNvSpPr txBox="1"/>
          <p:nvPr/>
        </p:nvSpPr>
        <p:spPr>
          <a:xfrm>
            <a:off x="4558852" y="3835143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rgbClr val="FF0000"/>
                </a:solidFill>
              </a:rPr>
              <a:t>TSCH</a:t>
            </a:r>
          </a:p>
          <a:p>
            <a:pPr algn="ctr"/>
            <a:r>
              <a:rPr lang="en-US" altLang="ko-KR" sz="800" dirty="0">
                <a:solidFill>
                  <a:srgbClr val="00B0F0"/>
                </a:solidFill>
              </a:rPr>
              <a:t>Smart Mesh</a:t>
            </a:r>
          </a:p>
          <a:p>
            <a:pPr algn="ctr"/>
            <a:r>
              <a:rPr lang="en-US" altLang="ko-KR" sz="800" dirty="0">
                <a:solidFill>
                  <a:srgbClr val="00B0F0"/>
                </a:solidFill>
              </a:rPr>
              <a:t>Wireless</a:t>
            </a:r>
          </a:p>
          <a:p>
            <a:pPr algn="ctr"/>
            <a:r>
              <a:rPr lang="en-US" altLang="ko-KR" sz="800" dirty="0">
                <a:solidFill>
                  <a:srgbClr val="00B0F0"/>
                </a:solidFill>
              </a:rPr>
              <a:t>Network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77" name="자유형 257">
            <a:extLst>
              <a:ext uri="{FF2B5EF4-FFF2-40B4-BE49-F238E27FC236}">
                <a16:creationId xmlns:a16="http://schemas.microsoft.com/office/drawing/2014/main" id="{AD96FF6B-4515-44F4-99BD-46BB5FDCFFF1}"/>
              </a:ext>
            </a:extLst>
          </p:cNvPr>
          <p:cNvSpPr/>
          <p:nvPr/>
        </p:nvSpPr>
        <p:spPr>
          <a:xfrm flipH="1">
            <a:off x="1230365" y="4115444"/>
            <a:ext cx="2792273" cy="199951"/>
          </a:xfrm>
          <a:custGeom>
            <a:avLst/>
            <a:gdLst>
              <a:gd name="connsiteX0" fmla="*/ 1293091 w 1403927"/>
              <a:gd name="connsiteY0" fmla="*/ 0 h 152586"/>
              <a:gd name="connsiteX1" fmla="*/ 1291420 w 1403927"/>
              <a:gd name="connsiteY1" fmla="*/ 0 h 152586"/>
              <a:gd name="connsiteX2" fmla="*/ 1254805 w 1403927"/>
              <a:gd name="connsiteY2" fmla="*/ 0 h 152586"/>
              <a:gd name="connsiteX3" fmla="*/ 110836 w 1403927"/>
              <a:gd name="connsiteY3" fmla="*/ 0 h 152586"/>
              <a:gd name="connsiteX4" fmla="*/ 110836 w 1403927"/>
              <a:gd name="connsiteY4" fmla="*/ 5135 h 152586"/>
              <a:gd name="connsiteX5" fmla="*/ 0 w 1403927"/>
              <a:gd name="connsiteY5" fmla="*/ 115971 h 152586"/>
              <a:gd name="connsiteX6" fmla="*/ 0 w 1403927"/>
              <a:gd name="connsiteY6" fmla="*/ 152586 h 152586"/>
              <a:gd name="connsiteX7" fmla="*/ 110836 w 1403927"/>
              <a:gd name="connsiteY7" fmla="*/ 41750 h 152586"/>
              <a:gd name="connsiteX8" fmla="*/ 110836 w 1403927"/>
              <a:gd name="connsiteY8" fmla="*/ 45719 h 152586"/>
              <a:gd name="connsiteX9" fmla="*/ 1293091 w 1403927"/>
              <a:gd name="connsiteY9" fmla="*/ 45719 h 152586"/>
              <a:gd name="connsiteX10" fmla="*/ 1293091 w 1403927"/>
              <a:gd name="connsiteY10" fmla="*/ 38286 h 152586"/>
              <a:gd name="connsiteX11" fmla="*/ 1403927 w 1403927"/>
              <a:gd name="connsiteY11" fmla="*/ 149122 h 152586"/>
              <a:gd name="connsiteX12" fmla="*/ 1403927 w 1403927"/>
              <a:gd name="connsiteY12" fmla="*/ 112507 h 152586"/>
              <a:gd name="connsiteX13" fmla="*/ 1293091 w 1403927"/>
              <a:gd name="connsiteY13" fmla="*/ 1671 h 152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03927" h="152586">
                <a:moveTo>
                  <a:pt x="1293091" y="0"/>
                </a:moveTo>
                <a:lnTo>
                  <a:pt x="1291420" y="0"/>
                </a:lnTo>
                <a:lnTo>
                  <a:pt x="1254805" y="0"/>
                </a:lnTo>
                <a:lnTo>
                  <a:pt x="110836" y="0"/>
                </a:lnTo>
                <a:lnTo>
                  <a:pt x="110836" y="5135"/>
                </a:lnTo>
                <a:lnTo>
                  <a:pt x="0" y="115971"/>
                </a:lnTo>
                <a:lnTo>
                  <a:pt x="0" y="152586"/>
                </a:lnTo>
                <a:lnTo>
                  <a:pt x="110836" y="41750"/>
                </a:lnTo>
                <a:lnTo>
                  <a:pt x="110836" y="45719"/>
                </a:lnTo>
                <a:lnTo>
                  <a:pt x="1293091" y="45719"/>
                </a:lnTo>
                <a:lnTo>
                  <a:pt x="1293091" y="38286"/>
                </a:lnTo>
                <a:lnTo>
                  <a:pt x="1403927" y="149122"/>
                </a:lnTo>
                <a:lnTo>
                  <a:pt x="1403927" y="112507"/>
                </a:lnTo>
                <a:lnTo>
                  <a:pt x="1293091" y="1671"/>
                </a:lnTo>
                <a:close/>
              </a:path>
            </a:pathLst>
          </a:cu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9B0D64B5-CE26-4AB7-9112-8BC35AEBDF39}"/>
              </a:ext>
            </a:extLst>
          </p:cNvPr>
          <p:cNvGrpSpPr/>
          <p:nvPr/>
        </p:nvGrpSpPr>
        <p:grpSpPr>
          <a:xfrm>
            <a:off x="6677870" y="3587051"/>
            <a:ext cx="2058724" cy="601359"/>
            <a:chOff x="2804735" y="4928577"/>
            <a:chExt cx="2675931" cy="1134596"/>
          </a:xfrm>
          <a:solidFill>
            <a:srgbClr val="FFFF00"/>
          </a:solidFill>
        </p:grpSpPr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5127E564-3BDC-4B9D-8CF5-0910FFE18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4735" y="4928577"/>
              <a:ext cx="2675931" cy="1134596"/>
            </a:xfrm>
            <a:prstGeom prst="rect">
              <a:avLst/>
            </a:prstGeom>
            <a:grpFill/>
          </p:spPr>
        </p:pic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5AC9A19C-618D-46C7-86B6-86B88641CA0B}"/>
                </a:ext>
              </a:extLst>
            </p:cNvPr>
            <p:cNvSpPr/>
            <p:nvPr/>
          </p:nvSpPr>
          <p:spPr>
            <a:xfrm>
              <a:off x="2948156" y="5877941"/>
              <a:ext cx="143401" cy="145404"/>
            </a:xfrm>
            <a:prstGeom prst="ellipse">
              <a:avLst/>
            </a:prstGeom>
            <a:grp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BC4BDFB8-A540-423E-B987-CD3646318A4D}"/>
                </a:ext>
              </a:extLst>
            </p:cNvPr>
            <p:cNvSpPr/>
            <p:nvPr/>
          </p:nvSpPr>
          <p:spPr>
            <a:xfrm>
              <a:off x="3625343" y="5890147"/>
              <a:ext cx="143401" cy="145404"/>
            </a:xfrm>
            <a:prstGeom prst="ellipse">
              <a:avLst/>
            </a:prstGeom>
            <a:grp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B083E9F2-4EA4-4A0F-A3E7-78E254C8D9EB}"/>
                </a:ext>
              </a:extLst>
            </p:cNvPr>
            <p:cNvSpPr/>
            <p:nvPr/>
          </p:nvSpPr>
          <p:spPr>
            <a:xfrm>
              <a:off x="4302532" y="5908761"/>
              <a:ext cx="143401" cy="145404"/>
            </a:xfrm>
            <a:prstGeom prst="ellipse">
              <a:avLst/>
            </a:prstGeom>
            <a:grp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1266F44-E7A9-4970-A88E-3CFFC81DF037}"/>
                </a:ext>
              </a:extLst>
            </p:cNvPr>
            <p:cNvSpPr/>
            <p:nvPr/>
          </p:nvSpPr>
          <p:spPr>
            <a:xfrm>
              <a:off x="4976648" y="5892723"/>
              <a:ext cx="143401" cy="145404"/>
            </a:xfrm>
            <a:prstGeom prst="ellipse">
              <a:avLst/>
            </a:prstGeom>
            <a:grp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7" name="그림 136">
            <a:extLst>
              <a:ext uri="{FF2B5EF4-FFF2-40B4-BE49-F238E27FC236}">
                <a16:creationId xmlns:a16="http://schemas.microsoft.com/office/drawing/2014/main" id="{79E70D60-2974-4CD4-B20D-0DE865CB4E2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957" y="4594635"/>
            <a:ext cx="2047636" cy="521510"/>
          </a:xfrm>
          <a:prstGeom prst="rect">
            <a:avLst/>
          </a:prstGeom>
        </p:spPr>
      </p:pic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84B5E8A3-5FD1-410B-B1EF-CD6BCE044C24}"/>
              </a:ext>
            </a:extLst>
          </p:cNvPr>
          <p:cNvGrpSpPr/>
          <p:nvPr/>
        </p:nvGrpSpPr>
        <p:grpSpPr>
          <a:xfrm>
            <a:off x="6799147" y="5413548"/>
            <a:ext cx="782735" cy="559119"/>
            <a:chOff x="7475149" y="5710738"/>
            <a:chExt cx="782735" cy="601359"/>
          </a:xfrm>
          <a:solidFill>
            <a:srgbClr val="00B050"/>
          </a:solidFill>
        </p:grpSpPr>
        <p:pic>
          <p:nvPicPr>
            <p:cNvPr id="147" name="그림 146">
              <a:extLst>
                <a:ext uri="{FF2B5EF4-FFF2-40B4-BE49-F238E27FC236}">
                  <a16:creationId xmlns:a16="http://schemas.microsoft.com/office/drawing/2014/main" id="{E8D94AED-5C9D-4EE0-8F77-E5413F8D7A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09"/>
            <a:stretch/>
          </p:blipFill>
          <p:spPr>
            <a:xfrm>
              <a:off x="7475149" y="5710738"/>
              <a:ext cx="782735" cy="601359"/>
            </a:xfrm>
            <a:prstGeom prst="rect">
              <a:avLst/>
            </a:prstGeom>
            <a:grpFill/>
          </p:spPr>
        </p:pic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BFDCDEC0-74A8-4956-9571-BA0952EE61CF}"/>
                </a:ext>
              </a:extLst>
            </p:cNvPr>
            <p:cNvSpPr/>
            <p:nvPr/>
          </p:nvSpPr>
          <p:spPr>
            <a:xfrm>
              <a:off x="7543257" y="6193699"/>
              <a:ext cx="87041" cy="77067"/>
            </a:xfrm>
            <a:prstGeom prst="ellipse">
              <a:avLst/>
            </a:prstGeom>
            <a:solidFill>
              <a:srgbClr val="FFFF00"/>
            </a:soli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05908055-62CB-4A24-A33A-98BEB92AB3DD}"/>
                </a:ext>
              </a:extLst>
            </p:cNvPr>
            <p:cNvSpPr/>
            <p:nvPr/>
          </p:nvSpPr>
          <p:spPr>
            <a:xfrm>
              <a:off x="7952432" y="6185196"/>
              <a:ext cx="87041" cy="77067"/>
            </a:xfrm>
            <a:prstGeom prst="ellipse">
              <a:avLst/>
            </a:prstGeom>
            <a:solidFill>
              <a:srgbClr val="FFFF00"/>
            </a:soli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2" name="TextBox 151">
            <a:extLst>
              <a:ext uri="{FF2B5EF4-FFF2-40B4-BE49-F238E27FC236}">
                <a16:creationId xmlns:a16="http://schemas.microsoft.com/office/drawing/2014/main" id="{DBF019BF-23F7-48BF-88FF-6FD33880B39F}"/>
              </a:ext>
            </a:extLst>
          </p:cNvPr>
          <p:cNvSpPr txBox="1"/>
          <p:nvPr/>
        </p:nvSpPr>
        <p:spPr>
          <a:xfrm>
            <a:off x="1422823" y="3848447"/>
            <a:ext cx="433132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D/S</a:t>
            </a:r>
            <a:endParaRPr lang="ko-KR" alt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F7A11131-5B1C-4D2E-ABE9-826AB4B6423B}"/>
              </a:ext>
            </a:extLst>
          </p:cNvPr>
          <p:cNvSpPr txBox="1"/>
          <p:nvPr/>
        </p:nvSpPr>
        <p:spPr>
          <a:xfrm>
            <a:off x="6534268" y="3252635"/>
            <a:ext cx="870751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롤체인지</a:t>
            </a:r>
            <a:r>
              <a:rPr lang="ko-KR" alt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카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88EF17C9-5011-44D8-9BA5-8AD46E77EED0}"/>
              </a:ext>
            </a:extLst>
          </p:cNvPr>
          <p:cNvSpPr txBox="1"/>
          <p:nvPr/>
        </p:nvSpPr>
        <p:spPr>
          <a:xfrm>
            <a:off x="6578867" y="4311108"/>
            <a:ext cx="441146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롤샵</a:t>
            </a:r>
            <a:endParaRPr lang="ko-KR" altLang="en-US" sz="1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1A29856C-41DD-4437-A9D1-0731D19C5470}"/>
              </a:ext>
            </a:extLst>
          </p:cNvPr>
          <p:cNvSpPr txBox="1"/>
          <p:nvPr/>
        </p:nvSpPr>
        <p:spPr>
          <a:xfrm>
            <a:off x="6594102" y="5193681"/>
            <a:ext cx="954107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베어링정비장</a:t>
            </a:r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40646557-426E-430B-8AB0-F537A581194B}"/>
              </a:ext>
            </a:extLst>
          </p:cNvPr>
          <p:cNvGrpSpPr/>
          <p:nvPr/>
        </p:nvGrpSpPr>
        <p:grpSpPr>
          <a:xfrm>
            <a:off x="4451861" y="3756374"/>
            <a:ext cx="870456" cy="766799"/>
            <a:chOff x="4651680" y="2463750"/>
            <a:chExt cx="1021104" cy="880262"/>
          </a:xfrm>
        </p:grpSpPr>
        <p:sp>
          <p:nvSpPr>
            <p:cNvPr id="157" name="육각형 156">
              <a:extLst>
                <a:ext uri="{FF2B5EF4-FFF2-40B4-BE49-F238E27FC236}">
                  <a16:creationId xmlns:a16="http://schemas.microsoft.com/office/drawing/2014/main" id="{6611ACAF-96D7-4C1A-9832-F3109BA0FF5B}"/>
                </a:ext>
              </a:extLst>
            </p:cNvPr>
            <p:cNvSpPr/>
            <p:nvPr/>
          </p:nvSpPr>
          <p:spPr>
            <a:xfrm>
              <a:off x="4651680" y="2463750"/>
              <a:ext cx="1021104" cy="880262"/>
            </a:xfrm>
            <a:prstGeom prst="hexagon">
              <a:avLst/>
            </a:prstGeom>
            <a:noFill/>
            <a:ln w="3175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자유형 212">
              <a:extLst>
                <a:ext uri="{FF2B5EF4-FFF2-40B4-BE49-F238E27FC236}">
                  <a16:creationId xmlns:a16="http://schemas.microsoft.com/office/drawing/2014/main" id="{4A61B0CF-02BF-4388-BD29-EF62E24AD47A}"/>
                </a:ext>
              </a:extLst>
            </p:cNvPr>
            <p:cNvSpPr/>
            <p:nvPr/>
          </p:nvSpPr>
          <p:spPr>
            <a:xfrm>
              <a:off x="4869656" y="2466975"/>
              <a:ext cx="581025" cy="876300"/>
            </a:xfrm>
            <a:custGeom>
              <a:avLst/>
              <a:gdLst>
                <a:gd name="connsiteX0" fmla="*/ 0 w 581025"/>
                <a:gd name="connsiteY0" fmla="*/ 876300 h 876300"/>
                <a:gd name="connsiteX1" fmla="*/ 581025 w 581025"/>
                <a:gd name="connsiteY1" fmla="*/ 0 h 87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1025" h="876300">
                  <a:moveTo>
                    <a:pt x="0" y="876300"/>
                  </a:moveTo>
                  <a:lnTo>
                    <a:pt x="581025" y="0"/>
                  </a:ln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자유형 213">
              <a:extLst>
                <a:ext uri="{FF2B5EF4-FFF2-40B4-BE49-F238E27FC236}">
                  <a16:creationId xmlns:a16="http://schemas.microsoft.com/office/drawing/2014/main" id="{1327218E-4D81-4A27-AC91-D51A78CB9C67}"/>
                </a:ext>
              </a:extLst>
            </p:cNvPr>
            <p:cNvSpPr/>
            <p:nvPr/>
          </p:nvSpPr>
          <p:spPr>
            <a:xfrm>
              <a:off x="4872038" y="2469356"/>
              <a:ext cx="576262" cy="873919"/>
            </a:xfrm>
            <a:custGeom>
              <a:avLst/>
              <a:gdLst>
                <a:gd name="connsiteX0" fmla="*/ 576262 w 576262"/>
                <a:gd name="connsiteY0" fmla="*/ 873919 h 873919"/>
                <a:gd name="connsiteX1" fmla="*/ 0 w 576262"/>
                <a:gd name="connsiteY1" fmla="*/ 0 h 873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6262" h="873919">
                  <a:moveTo>
                    <a:pt x="576262" y="873919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자유형 214">
              <a:extLst>
                <a:ext uri="{FF2B5EF4-FFF2-40B4-BE49-F238E27FC236}">
                  <a16:creationId xmlns:a16="http://schemas.microsoft.com/office/drawing/2014/main" id="{ED210578-7F51-4CF3-AB9B-C553098EED65}"/>
                </a:ext>
              </a:extLst>
            </p:cNvPr>
            <p:cNvSpPr/>
            <p:nvPr/>
          </p:nvSpPr>
          <p:spPr>
            <a:xfrm>
              <a:off x="4652963" y="2902744"/>
              <a:ext cx="1009650" cy="0"/>
            </a:xfrm>
            <a:custGeom>
              <a:avLst/>
              <a:gdLst>
                <a:gd name="connsiteX0" fmla="*/ 0 w 1009650"/>
                <a:gd name="connsiteY0" fmla="*/ 0 h 0"/>
                <a:gd name="connsiteX1" fmla="*/ 1009650 w 10096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9650">
                  <a:moveTo>
                    <a:pt x="0" y="0"/>
                  </a:moveTo>
                  <a:lnTo>
                    <a:pt x="1009650" y="0"/>
                  </a:ln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8B510D9F-1733-4363-BB66-1E36AAB1C8BC}"/>
              </a:ext>
            </a:extLst>
          </p:cNvPr>
          <p:cNvSpPr/>
          <p:nvPr/>
        </p:nvSpPr>
        <p:spPr>
          <a:xfrm>
            <a:off x="6677870" y="3537624"/>
            <a:ext cx="2058724" cy="71178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ABD2680A-18BF-42E2-ABCE-EB9E00E9D163}"/>
              </a:ext>
            </a:extLst>
          </p:cNvPr>
          <p:cNvSpPr/>
          <p:nvPr/>
        </p:nvSpPr>
        <p:spPr>
          <a:xfrm>
            <a:off x="1709382" y="5396575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4A8D4F02-E4A8-4EE1-8EF3-33122545C061}"/>
              </a:ext>
            </a:extLst>
          </p:cNvPr>
          <p:cNvSpPr/>
          <p:nvPr/>
        </p:nvSpPr>
        <p:spPr>
          <a:xfrm>
            <a:off x="6510942" y="4600313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BA3ADC5C-8228-42AC-8577-52BD02214CA8}"/>
              </a:ext>
            </a:extLst>
          </p:cNvPr>
          <p:cNvSpPr/>
          <p:nvPr/>
        </p:nvSpPr>
        <p:spPr>
          <a:xfrm>
            <a:off x="6504504" y="4909945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B0E45118-EB75-4490-8C46-E090D81F1EED}"/>
              </a:ext>
            </a:extLst>
          </p:cNvPr>
          <p:cNvSpPr/>
          <p:nvPr/>
        </p:nvSpPr>
        <p:spPr>
          <a:xfrm>
            <a:off x="6531907" y="5480517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39262F69-60EA-4DB2-8402-965FF3D6B414}"/>
              </a:ext>
            </a:extLst>
          </p:cNvPr>
          <p:cNvSpPr/>
          <p:nvPr/>
        </p:nvSpPr>
        <p:spPr>
          <a:xfrm>
            <a:off x="6532824" y="5840374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9C2FE0A2-D711-4E80-A178-F1FEB926F5C3}"/>
              </a:ext>
            </a:extLst>
          </p:cNvPr>
          <p:cNvSpPr/>
          <p:nvPr/>
        </p:nvSpPr>
        <p:spPr>
          <a:xfrm>
            <a:off x="6700626" y="4546242"/>
            <a:ext cx="1963539" cy="5887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AB85A92B-8F70-47F6-92B0-A708972F7BD5}"/>
              </a:ext>
            </a:extLst>
          </p:cNvPr>
          <p:cNvSpPr/>
          <p:nvPr/>
        </p:nvSpPr>
        <p:spPr>
          <a:xfrm>
            <a:off x="6733158" y="5417672"/>
            <a:ext cx="1732521" cy="5887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1D16BCD-6714-45ED-8777-CA859577F8E4}"/>
              </a:ext>
            </a:extLst>
          </p:cNvPr>
          <p:cNvSpPr txBox="1"/>
          <p:nvPr/>
        </p:nvSpPr>
        <p:spPr>
          <a:xfrm>
            <a:off x="583008" y="1008884"/>
            <a:ext cx="1976823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TSCH 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무선네트워크 </a:t>
            </a:r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Zone</a:t>
            </a:r>
            <a:endParaRPr lang="ko-KR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322A337F-3F23-43D4-A12E-76471C831E8D}"/>
              </a:ext>
            </a:extLst>
          </p:cNvPr>
          <p:cNvSpPr txBox="1"/>
          <p:nvPr/>
        </p:nvSpPr>
        <p:spPr>
          <a:xfrm>
            <a:off x="4464077" y="3259208"/>
            <a:ext cx="814647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TSCH </a:t>
            </a:r>
            <a:r>
              <a:rPr lang="ko-KR" alt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무선</a:t>
            </a:r>
          </a:p>
        </p:txBody>
      </p:sp>
      <p:sp>
        <p:nvSpPr>
          <p:cNvPr id="171" name="TextBox 255">
            <a:extLst>
              <a:ext uri="{FF2B5EF4-FFF2-40B4-BE49-F238E27FC236}">
                <a16:creationId xmlns:a16="http://schemas.microsoft.com/office/drawing/2014/main" id="{CCF7C8A7-04D1-4EE6-BCC8-EA8D10B51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4341" y="1295869"/>
            <a:ext cx="4996768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900" b="0" dirty="0">
                <a:latin typeface="+mn-ea"/>
                <a:ea typeface="+mn-ea"/>
              </a:rPr>
              <a:t>마스터모터 </a:t>
            </a:r>
            <a:r>
              <a:rPr lang="en-US" altLang="ko-KR" sz="900" b="0" dirty="0">
                <a:latin typeface="+mn-ea"/>
                <a:ea typeface="+mn-ea"/>
              </a:rPr>
              <a:t>1 : W/S                </a:t>
            </a:r>
            <a:r>
              <a:rPr lang="ko-KR" altLang="en-US" sz="900" b="0" dirty="0">
                <a:latin typeface="+mn-ea"/>
                <a:ea typeface="+mn-ea"/>
              </a:rPr>
              <a:t>마스터모터 </a:t>
            </a:r>
            <a:r>
              <a:rPr lang="en-US" altLang="ko-KR" sz="900" b="0" dirty="0">
                <a:latin typeface="+mn-ea"/>
                <a:ea typeface="+mn-ea"/>
              </a:rPr>
              <a:t>2 : D/S             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900" b="0" dirty="0">
                <a:latin typeface="+mn-ea"/>
                <a:ea typeface="+mn-ea"/>
              </a:rPr>
              <a:t>  </a:t>
            </a:r>
            <a:r>
              <a:rPr lang="en-US" altLang="ko-KR" sz="900" b="0" dirty="0">
                <a:latin typeface="+mn-ea"/>
              </a:rPr>
              <a:t>Slave Mote with RTD Sensor : 44</a:t>
            </a:r>
            <a:r>
              <a:rPr lang="ko-KR" altLang="en-US" sz="900" b="0" dirty="0" smtClean="0">
                <a:latin typeface="+mn-ea"/>
              </a:rPr>
              <a:t>개 </a:t>
            </a:r>
            <a:r>
              <a:rPr lang="en-US" altLang="ko-KR" sz="900" b="0" dirty="0" smtClean="0">
                <a:latin typeface="+mn-ea"/>
              </a:rPr>
              <a:t>(BUR</a:t>
            </a:r>
            <a:r>
              <a:rPr lang="ko-KR" altLang="en-US" sz="900" b="0" dirty="0" smtClean="0">
                <a:latin typeface="+mn-ea"/>
              </a:rPr>
              <a:t>용</a:t>
            </a:r>
            <a:r>
              <a:rPr lang="en-US" altLang="ko-KR" sz="900" b="0" dirty="0" smtClean="0">
                <a:latin typeface="+mn-ea"/>
              </a:rPr>
              <a:t>)</a:t>
            </a:r>
            <a:endParaRPr lang="en-US" altLang="ko-KR" sz="900" b="0" dirty="0"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900" b="0" dirty="0">
                <a:latin typeface="+mn-ea"/>
              </a:rPr>
              <a:t>  </a:t>
            </a:r>
            <a:r>
              <a:rPr lang="en-US" altLang="ko-KR" sz="900" b="0" dirty="0">
                <a:latin typeface="+mn-ea"/>
              </a:rPr>
              <a:t>IMR/WR </a:t>
            </a:r>
            <a:r>
              <a:rPr lang="ko-KR" altLang="en-US" sz="900" b="0" dirty="0">
                <a:latin typeface="+mn-ea"/>
                <a:ea typeface="+mn-ea"/>
              </a:rPr>
              <a:t>온도센서 </a:t>
            </a:r>
            <a:r>
              <a:rPr lang="en-US" altLang="ko-KR" sz="900" b="0" dirty="0">
                <a:latin typeface="+mn-ea"/>
                <a:ea typeface="+mn-ea"/>
              </a:rPr>
              <a:t>: 40</a:t>
            </a:r>
            <a:r>
              <a:rPr lang="ko-KR" altLang="en-US" sz="900" b="0" dirty="0">
                <a:latin typeface="+mn-ea"/>
                <a:ea typeface="+mn-ea"/>
              </a:rPr>
              <a:t>개        </a:t>
            </a:r>
            <a:r>
              <a:rPr lang="en-US" altLang="ko-KR" sz="900" b="0" dirty="0">
                <a:latin typeface="+mn-ea"/>
                <a:ea typeface="+mn-ea"/>
              </a:rPr>
              <a:t>Slave Mote supporting RTD Sensor</a:t>
            </a:r>
            <a:r>
              <a:rPr lang="ko-KR" altLang="en-US" sz="900" b="0" dirty="0">
                <a:latin typeface="+mn-ea"/>
                <a:ea typeface="+mn-ea"/>
              </a:rPr>
              <a:t> </a:t>
            </a:r>
            <a:r>
              <a:rPr lang="en-US" altLang="ko-KR" sz="900" b="0" dirty="0">
                <a:latin typeface="+mn-ea"/>
                <a:ea typeface="+mn-ea"/>
              </a:rPr>
              <a:t>: 40</a:t>
            </a:r>
            <a:r>
              <a:rPr lang="ko-KR" altLang="en-US" sz="900" b="0" dirty="0">
                <a:latin typeface="+mn-ea"/>
                <a:ea typeface="+mn-ea"/>
              </a:rPr>
              <a:t>개</a:t>
            </a:r>
            <a:endParaRPr lang="en-US" altLang="ko-KR" sz="900" b="0" dirty="0">
              <a:latin typeface="+mn-ea"/>
              <a:ea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900" b="0" dirty="0">
                <a:latin typeface="+mn-ea"/>
                <a:ea typeface="+mn-ea"/>
              </a:rPr>
              <a:t>  </a:t>
            </a:r>
            <a:r>
              <a:rPr lang="ko-KR" altLang="en-US" sz="900" b="0" dirty="0" err="1">
                <a:latin typeface="+mn-ea"/>
                <a:ea typeface="+mn-ea"/>
              </a:rPr>
              <a:t>비접촉센서</a:t>
            </a:r>
            <a:r>
              <a:rPr lang="ko-KR" altLang="en-US" sz="900" b="0" dirty="0">
                <a:latin typeface="+mn-ea"/>
                <a:ea typeface="+mn-ea"/>
              </a:rPr>
              <a:t> </a:t>
            </a:r>
            <a:r>
              <a:rPr lang="en-US" altLang="ko-KR" sz="900" b="0" dirty="0">
                <a:latin typeface="+mn-ea"/>
                <a:ea typeface="+mn-ea"/>
              </a:rPr>
              <a:t>: 25</a:t>
            </a:r>
            <a:r>
              <a:rPr lang="ko-KR" altLang="en-US" sz="900" b="0" dirty="0">
                <a:latin typeface="+mn-ea"/>
                <a:ea typeface="+mn-ea"/>
              </a:rPr>
              <a:t>개                 </a:t>
            </a:r>
            <a:r>
              <a:rPr lang="en-US" altLang="ko-KR" sz="900" b="0" dirty="0">
                <a:latin typeface="+mn-ea"/>
              </a:rPr>
              <a:t>Slave Mote supporting NON Contacted Sensor : 10</a:t>
            </a:r>
            <a:r>
              <a:rPr lang="ko-KR" altLang="en-US" sz="900" b="0" dirty="0">
                <a:latin typeface="+mn-ea"/>
              </a:rPr>
              <a:t>개</a:t>
            </a:r>
            <a:endParaRPr lang="en-US" altLang="ko-KR" sz="900" b="0" dirty="0"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ko-KR" altLang="en-US" sz="900" b="0" dirty="0">
                <a:latin typeface="+mn-ea"/>
                <a:ea typeface="+mn-ea"/>
              </a:rPr>
              <a:t>  관통형리피터 </a:t>
            </a:r>
            <a:r>
              <a:rPr lang="en-US" altLang="ko-KR" sz="900" b="0" dirty="0">
                <a:latin typeface="+mn-ea"/>
                <a:ea typeface="+mn-ea"/>
              </a:rPr>
              <a:t>: 10</a:t>
            </a:r>
            <a:r>
              <a:rPr lang="ko-KR" altLang="en-US" sz="900" b="0" dirty="0">
                <a:latin typeface="+mn-ea"/>
                <a:ea typeface="+mn-ea"/>
              </a:rPr>
              <a:t>개              이동형리피터 </a:t>
            </a:r>
            <a:r>
              <a:rPr lang="en-US" altLang="ko-KR" sz="900" b="0" dirty="0">
                <a:latin typeface="+mn-ea"/>
                <a:ea typeface="+mn-ea"/>
              </a:rPr>
              <a:t>: 16</a:t>
            </a:r>
            <a:r>
              <a:rPr lang="ko-KR" altLang="en-US" sz="900" b="0" dirty="0">
                <a:latin typeface="+mn-ea"/>
                <a:ea typeface="+mn-ea"/>
              </a:rPr>
              <a:t>개</a:t>
            </a:r>
            <a:endParaRPr lang="en-US" altLang="ko-KR" sz="900" b="0" dirty="0">
              <a:latin typeface="+mn-ea"/>
              <a:ea typeface="+mn-ea"/>
            </a:endParaRPr>
          </a:p>
        </p:txBody>
      </p:sp>
      <p:pic>
        <p:nvPicPr>
          <p:cNvPr id="172" name="그림 171">
            <a:extLst>
              <a:ext uri="{FF2B5EF4-FFF2-40B4-BE49-F238E27FC236}">
                <a16:creationId xmlns:a16="http://schemas.microsoft.com/office/drawing/2014/main" id="{558FA318-C476-4FA5-871C-550783CBCBA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1491987" y="4369332"/>
            <a:ext cx="313423" cy="996941"/>
          </a:xfrm>
          <a:prstGeom prst="rect">
            <a:avLst/>
          </a:prstGeom>
        </p:spPr>
      </p:pic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0D7958F1-2DDA-40D0-B0D5-2BC8DF39B248}"/>
              </a:ext>
            </a:extLst>
          </p:cNvPr>
          <p:cNvSpPr/>
          <p:nvPr/>
        </p:nvSpPr>
        <p:spPr>
          <a:xfrm>
            <a:off x="1425972" y="4304203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74" name="그림 173">
            <a:extLst>
              <a:ext uri="{FF2B5EF4-FFF2-40B4-BE49-F238E27FC236}">
                <a16:creationId xmlns:a16="http://schemas.microsoft.com/office/drawing/2014/main" id="{F7D54B4E-60DD-4DEF-B2AD-77CCF36649B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1981986" y="4369332"/>
            <a:ext cx="313423" cy="996941"/>
          </a:xfrm>
          <a:prstGeom prst="rect">
            <a:avLst/>
          </a:prstGeom>
        </p:spPr>
      </p:pic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0B2608EE-4486-4522-A54A-1EAF62864638}"/>
              </a:ext>
            </a:extLst>
          </p:cNvPr>
          <p:cNvSpPr/>
          <p:nvPr/>
        </p:nvSpPr>
        <p:spPr>
          <a:xfrm>
            <a:off x="1915971" y="4304203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76" name="그림 175">
            <a:extLst>
              <a:ext uri="{FF2B5EF4-FFF2-40B4-BE49-F238E27FC236}">
                <a16:creationId xmlns:a16="http://schemas.microsoft.com/office/drawing/2014/main" id="{05F6930F-7F1C-4EA9-B5B8-1ABF203A4FB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2463728" y="4369332"/>
            <a:ext cx="313423" cy="996941"/>
          </a:xfrm>
          <a:prstGeom prst="rect">
            <a:avLst/>
          </a:prstGeom>
        </p:spPr>
      </p:pic>
      <p:sp>
        <p:nvSpPr>
          <p:cNvPr id="177" name="직사각형 176">
            <a:extLst>
              <a:ext uri="{FF2B5EF4-FFF2-40B4-BE49-F238E27FC236}">
                <a16:creationId xmlns:a16="http://schemas.microsoft.com/office/drawing/2014/main" id="{2CC0BE35-A2F4-4FDA-AB9F-92DB942786F0}"/>
              </a:ext>
            </a:extLst>
          </p:cNvPr>
          <p:cNvSpPr/>
          <p:nvPr/>
        </p:nvSpPr>
        <p:spPr>
          <a:xfrm>
            <a:off x="2397713" y="4304203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78" name="그림 177">
            <a:extLst>
              <a:ext uri="{FF2B5EF4-FFF2-40B4-BE49-F238E27FC236}">
                <a16:creationId xmlns:a16="http://schemas.microsoft.com/office/drawing/2014/main" id="{D59E7E54-E533-41FA-9A67-A64A55C97E6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2953727" y="4369332"/>
            <a:ext cx="313423" cy="996941"/>
          </a:xfrm>
          <a:prstGeom prst="rect">
            <a:avLst/>
          </a:prstGeom>
        </p:spPr>
      </p:pic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8D1881BE-F74A-4118-B0F5-69F072694CB5}"/>
              </a:ext>
            </a:extLst>
          </p:cNvPr>
          <p:cNvSpPr/>
          <p:nvPr/>
        </p:nvSpPr>
        <p:spPr>
          <a:xfrm>
            <a:off x="2887712" y="4304203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03082D4C-02A1-4451-A455-C5F267782D0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3443726" y="4369332"/>
            <a:ext cx="313423" cy="996941"/>
          </a:xfrm>
          <a:prstGeom prst="rect">
            <a:avLst/>
          </a:prstGeom>
        </p:spPr>
      </p:pic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F8E8DA88-A249-4B8B-BB3B-B4CEC689C5DD}"/>
              </a:ext>
            </a:extLst>
          </p:cNvPr>
          <p:cNvSpPr/>
          <p:nvPr/>
        </p:nvSpPr>
        <p:spPr>
          <a:xfrm>
            <a:off x="3377711" y="4304203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AC975407-2029-4C11-85F7-F4FC14932142}"/>
              </a:ext>
            </a:extLst>
          </p:cNvPr>
          <p:cNvSpPr/>
          <p:nvPr/>
        </p:nvSpPr>
        <p:spPr>
          <a:xfrm>
            <a:off x="2208169" y="5396575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24F2507F-91D8-4E97-89A1-4030392DCADA}"/>
              </a:ext>
            </a:extLst>
          </p:cNvPr>
          <p:cNvSpPr/>
          <p:nvPr/>
        </p:nvSpPr>
        <p:spPr>
          <a:xfrm>
            <a:off x="2688884" y="5396575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0764E85B-868A-46BE-8680-6405ED7C60C7}"/>
              </a:ext>
            </a:extLst>
          </p:cNvPr>
          <p:cNvSpPr/>
          <p:nvPr/>
        </p:nvSpPr>
        <p:spPr>
          <a:xfrm>
            <a:off x="3180916" y="5396575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9B533337-7273-4703-8511-5090352806FF}"/>
              </a:ext>
            </a:extLst>
          </p:cNvPr>
          <p:cNvSpPr/>
          <p:nvPr/>
        </p:nvSpPr>
        <p:spPr>
          <a:xfrm>
            <a:off x="3671257" y="5396575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D23F70C1-12E7-4C9B-BB84-FF8BF3463E50}"/>
              </a:ext>
            </a:extLst>
          </p:cNvPr>
          <p:cNvSpPr/>
          <p:nvPr/>
        </p:nvSpPr>
        <p:spPr>
          <a:xfrm>
            <a:off x="5911694" y="3172902"/>
            <a:ext cx="3431897" cy="3147989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pic>
        <p:nvPicPr>
          <p:cNvPr id="217" name="그림 216">
            <a:extLst>
              <a:ext uri="{FF2B5EF4-FFF2-40B4-BE49-F238E27FC236}">
                <a16:creationId xmlns:a16="http://schemas.microsoft.com/office/drawing/2014/main" id="{C07F175B-8F27-45CA-9969-6712B5E137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5942" y="1720910"/>
            <a:ext cx="586442" cy="786701"/>
          </a:xfrm>
          <a:prstGeom prst="rect">
            <a:avLst/>
          </a:prstGeom>
        </p:spPr>
      </p:pic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F74F74BE-D49F-4CD0-A4F6-6202E8552F6C}"/>
              </a:ext>
            </a:extLst>
          </p:cNvPr>
          <p:cNvSpPr/>
          <p:nvPr/>
        </p:nvSpPr>
        <p:spPr>
          <a:xfrm>
            <a:off x="5911694" y="995881"/>
            <a:ext cx="3431897" cy="185104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 dirty="0">
              <a:latin typeface="+mn-ea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DEA3BFCA-6126-4B18-960F-417AE9B50E52}"/>
              </a:ext>
            </a:extLst>
          </p:cNvPr>
          <p:cNvSpPr txBox="1"/>
          <p:nvPr/>
        </p:nvSpPr>
        <p:spPr>
          <a:xfrm>
            <a:off x="5956887" y="1289544"/>
            <a:ext cx="646331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운전실</a:t>
            </a:r>
          </a:p>
        </p:txBody>
      </p:sp>
      <p:pic>
        <p:nvPicPr>
          <p:cNvPr id="220" name="그림 219">
            <a:extLst>
              <a:ext uri="{FF2B5EF4-FFF2-40B4-BE49-F238E27FC236}">
                <a16:creationId xmlns:a16="http://schemas.microsoft.com/office/drawing/2014/main" id="{318C5A0F-1EAF-45F7-909A-94A41336E8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6041230" y="2252770"/>
            <a:ext cx="1292287" cy="254841"/>
          </a:xfrm>
          <a:prstGeom prst="rect">
            <a:avLst/>
          </a:prstGeom>
        </p:spPr>
      </p:pic>
      <p:pic>
        <p:nvPicPr>
          <p:cNvPr id="221" name="Picture 2" descr="network switchì ëí ì´ë¯¸ì§ ê²ìê²°ê³¼">
            <a:extLst>
              <a:ext uri="{FF2B5EF4-FFF2-40B4-BE49-F238E27FC236}">
                <a16:creationId xmlns:a16="http://schemas.microsoft.com/office/drawing/2014/main" id="{6A798774-BBF1-461A-849D-B37C3BC643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41" b="19528"/>
          <a:stretch/>
        </p:blipFill>
        <p:spPr bwMode="auto">
          <a:xfrm>
            <a:off x="7470293" y="2305379"/>
            <a:ext cx="311683" cy="20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2" name="꺾인 연결선 175">
            <a:extLst>
              <a:ext uri="{FF2B5EF4-FFF2-40B4-BE49-F238E27FC236}">
                <a16:creationId xmlns:a16="http://schemas.microsoft.com/office/drawing/2014/main" id="{A1AE31CC-9CF8-43EA-B49F-747FFC115FDB}"/>
              </a:ext>
            </a:extLst>
          </p:cNvPr>
          <p:cNvCxnSpPr>
            <a:stCxn id="220" idx="2"/>
            <a:endCxn id="221" idx="0"/>
          </p:cNvCxnSpPr>
          <p:nvPr/>
        </p:nvCxnSpPr>
        <p:spPr>
          <a:xfrm rot="16200000" flipH="1">
            <a:off x="7130449" y="1809694"/>
            <a:ext cx="52609" cy="938761"/>
          </a:xfrm>
          <a:prstGeom prst="bentConnector3">
            <a:avLst>
              <a:gd name="adj1" fmla="val 7182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3" name="그림 222">
            <a:extLst>
              <a:ext uri="{FF2B5EF4-FFF2-40B4-BE49-F238E27FC236}">
                <a16:creationId xmlns:a16="http://schemas.microsoft.com/office/drawing/2014/main" id="{B4EE1365-DC3C-4D4A-88E6-4C04F1A6E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1353" y="1720910"/>
            <a:ext cx="586442" cy="786701"/>
          </a:xfrm>
          <a:prstGeom prst="rect">
            <a:avLst/>
          </a:prstGeom>
        </p:spPr>
      </p:pic>
      <p:cxnSp>
        <p:nvCxnSpPr>
          <p:cNvPr id="224" name="꺾인 연결선 178">
            <a:extLst>
              <a:ext uri="{FF2B5EF4-FFF2-40B4-BE49-F238E27FC236}">
                <a16:creationId xmlns:a16="http://schemas.microsoft.com/office/drawing/2014/main" id="{139C0166-FBD7-4817-8350-ED7ECFF97EC6}"/>
              </a:ext>
            </a:extLst>
          </p:cNvPr>
          <p:cNvCxnSpPr>
            <a:stCxn id="221" idx="2"/>
          </p:cNvCxnSpPr>
          <p:nvPr/>
        </p:nvCxnSpPr>
        <p:spPr>
          <a:xfrm rot="16200000" flipH="1">
            <a:off x="8271301" y="1862444"/>
            <a:ext cx="12700" cy="1290333"/>
          </a:xfrm>
          <a:prstGeom prst="bentConnector3">
            <a:avLst>
              <a:gd name="adj1" fmla="val 9834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TextBox 255">
            <a:extLst>
              <a:ext uri="{FF2B5EF4-FFF2-40B4-BE49-F238E27FC236}">
                <a16:creationId xmlns:a16="http://schemas.microsoft.com/office/drawing/2014/main" id="{1A62BC39-E065-4A8D-890B-7EFE532CA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36725" y="1597350"/>
            <a:ext cx="86594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900" b="0" dirty="0">
                <a:latin typeface="+mn-ea"/>
                <a:ea typeface="+mn-ea"/>
              </a:rPr>
              <a:t>마스터모터 </a:t>
            </a:r>
            <a:r>
              <a:rPr lang="en-US" altLang="ko-KR" sz="900" b="0" dirty="0">
                <a:latin typeface="+mn-ea"/>
                <a:ea typeface="+mn-ea"/>
              </a:rPr>
              <a:t>1</a:t>
            </a:r>
          </a:p>
        </p:txBody>
      </p:sp>
      <p:sp>
        <p:nvSpPr>
          <p:cNvPr id="226" name="TextBox 255">
            <a:extLst>
              <a:ext uri="{FF2B5EF4-FFF2-40B4-BE49-F238E27FC236}">
                <a16:creationId xmlns:a16="http://schemas.microsoft.com/office/drawing/2014/main" id="{E537AC3A-D7E8-4EB6-BB7B-A18482189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5794" y="1914055"/>
            <a:ext cx="53091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900" b="0" dirty="0">
                <a:latin typeface="+mn-ea"/>
                <a:ea typeface="+mn-ea"/>
              </a:rPr>
              <a:t>스위치</a:t>
            </a:r>
          </a:p>
        </p:txBody>
      </p:sp>
      <p:sp>
        <p:nvSpPr>
          <p:cNvPr id="227" name="자유형 257">
            <a:extLst>
              <a:ext uri="{FF2B5EF4-FFF2-40B4-BE49-F238E27FC236}">
                <a16:creationId xmlns:a16="http://schemas.microsoft.com/office/drawing/2014/main" id="{A1172D5A-2432-4C6C-8DED-100CB838808D}"/>
              </a:ext>
            </a:extLst>
          </p:cNvPr>
          <p:cNvSpPr/>
          <p:nvPr/>
        </p:nvSpPr>
        <p:spPr>
          <a:xfrm flipH="1">
            <a:off x="1235159" y="2420467"/>
            <a:ext cx="2792273" cy="199951"/>
          </a:xfrm>
          <a:custGeom>
            <a:avLst/>
            <a:gdLst>
              <a:gd name="connsiteX0" fmla="*/ 1293091 w 1403927"/>
              <a:gd name="connsiteY0" fmla="*/ 0 h 152586"/>
              <a:gd name="connsiteX1" fmla="*/ 1291420 w 1403927"/>
              <a:gd name="connsiteY1" fmla="*/ 0 h 152586"/>
              <a:gd name="connsiteX2" fmla="*/ 1254805 w 1403927"/>
              <a:gd name="connsiteY2" fmla="*/ 0 h 152586"/>
              <a:gd name="connsiteX3" fmla="*/ 110836 w 1403927"/>
              <a:gd name="connsiteY3" fmla="*/ 0 h 152586"/>
              <a:gd name="connsiteX4" fmla="*/ 110836 w 1403927"/>
              <a:gd name="connsiteY4" fmla="*/ 5135 h 152586"/>
              <a:gd name="connsiteX5" fmla="*/ 0 w 1403927"/>
              <a:gd name="connsiteY5" fmla="*/ 115971 h 152586"/>
              <a:gd name="connsiteX6" fmla="*/ 0 w 1403927"/>
              <a:gd name="connsiteY6" fmla="*/ 152586 h 152586"/>
              <a:gd name="connsiteX7" fmla="*/ 110836 w 1403927"/>
              <a:gd name="connsiteY7" fmla="*/ 41750 h 152586"/>
              <a:gd name="connsiteX8" fmla="*/ 110836 w 1403927"/>
              <a:gd name="connsiteY8" fmla="*/ 45719 h 152586"/>
              <a:gd name="connsiteX9" fmla="*/ 1293091 w 1403927"/>
              <a:gd name="connsiteY9" fmla="*/ 45719 h 152586"/>
              <a:gd name="connsiteX10" fmla="*/ 1293091 w 1403927"/>
              <a:gd name="connsiteY10" fmla="*/ 38286 h 152586"/>
              <a:gd name="connsiteX11" fmla="*/ 1403927 w 1403927"/>
              <a:gd name="connsiteY11" fmla="*/ 149122 h 152586"/>
              <a:gd name="connsiteX12" fmla="*/ 1403927 w 1403927"/>
              <a:gd name="connsiteY12" fmla="*/ 112507 h 152586"/>
              <a:gd name="connsiteX13" fmla="*/ 1293091 w 1403927"/>
              <a:gd name="connsiteY13" fmla="*/ 1671 h 152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03927" h="152586">
                <a:moveTo>
                  <a:pt x="1293091" y="0"/>
                </a:moveTo>
                <a:lnTo>
                  <a:pt x="1291420" y="0"/>
                </a:lnTo>
                <a:lnTo>
                  <a:pt x="1254805" y="0"/>
                </a:lnTo>
                <a:lnTo>
                  <a:pt x="110836" y="0"/>
                </a:lnTo>
                <a:lnTo>
                  <a:pt x="110836" y="5135"/>
                </a:lnTo>
                <a:lnTo>
                  <a:pt x="0" y="115971"/>
                </a:lnTo>
                <a:lnTo>
                  <a:pt x="0" y="152586"/>
                </a:lnTo>
                <a:lnTo>
                  <a:pt x="110836" y="41750"/>
                </a:lnTo>
                <a:lnTo>
                  <a:pt x="110836" y="45719"/>
                </a:lnTo>
                <a:lnTo>
                  <a:pt x="1293091" y="45719"/>
                </a:lnTo>
                <a:lnTo>
                  <a:pt x="1293091" y="38286"/>
                </a:lnTo>
                <a:lnTo>
                  <a:pt x="1403927" y="149122"/>
                </a:lnTo>
                <a:lnTo>
                  <a:pt x="1403927" y="112507"/>
                </a:lnTo>
                <a:lnTo>
                  <a:pt x="1293091" y="1671"/>
                </a:lnTo>
                <a:close/>
              </a:path>
            </a:pathLst>
          </a:cu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21EF14F4-F3BD-41F4-B88A-F8DFA2F5DA90}"/>
              </a:ext>
            </a:extLst>
          </p:cNvPr>
          <p:cNvSpPr txBox="1"/>
          <p:nvPr/>
        </p:nvSpPr>
        <p:spPr>
          <a:xfrm>
            <a:off x="1427617" y="2153470"/>
            <a:ext cx="470000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W/S</a:t>
            </a:r>
            <a:endParaRPr lang="ko-KR" alt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C1979F44-CCA5-4F7E-9D54-7C8275F6A648}"/>
              </a:ext>
            </a:extLst>
          </p:cNvPr>
          <p:cNvSpPr/>
          <p:nvPr/>
        </p:nvSpPr>
        <p:spPr>
          <a:xfrm>
            <a:off x="1582198" y="2406961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0" name="그림 229">
            <a:extLst>
              <a:ext uri="{FF2B5EF4-FFF2-40B4-BE49-F238E27FC236}">
                <a16:creationId xmlns:a16="http://schemas.microsoft.com/office/drawing/2014/main" id="{0EE95C00-5928-4594-A79A-A9692BE1430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1496781" y="2674355"/>
            <a:ext cx="313423" cy="996941"/>
          </a:xfrm>
          <a:prstGeom prst="rect">
            <a:avLst/>
          </a:prstGeom>
        </p:spPr>
      </p:pic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87850352-FCB5-40E7-9B59-106BAA63C049}"/>
              </a:ext>
            </a:extLst>
          </p:cNvPr>
          <p:cNvSpPr/>
          <p:nvPr/>
        </p:nvSpPr>
        <p:spPr>
          <a:xfrm>
            <a:off x="1430766" y="2609226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232" name="그림 231">
            <a:extLst>
              <a:ext uri="{FF2B5EF4-FFF2-40B4-BE49-F238E27FC236}">
                <a16:creationId xmlns:a16="http://schemas.microsoft.com/office/drawing/2014/main" id="{D4A62810-F836-49EF-A248-631C5C54906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1986780" y="2674355"/>
            <a:ext cx="313423" cy="996941"/>
          </a:xfrm>
          <a:prstGeom prst="rect">
            <a:avLst/>
          </a:prstGeom>
        </p:spPr>
      </p:pic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4954A605-36AB-4A6F-9FDB-00E0BDCBFB3A}"/>
              </a:ext>
            </a:extLst>
          </p:cNvPr>
          <p:cNvSpPr/>
          <p:nvPr/>
        </p:nvSpPr>
        <p:spPr>
          <a:xfrm>
            <a:off x="1920765" y="2609226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234" name="그림 233">
            <a:extLst>
              <a:ext uri="{FF2B5EF4-FFF2-40B4-BE49-F238E27FC236}">
                <a16:creationId xmlns:a16="http://schemas.microsoft.com/office/drawing/2014/main" id="{C5540013-C649-4C88-9C8C-810E514F0F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2468522" y="2674355"/>
            <a:ext cx="313423" cy="996941"/>
          </a:xfrm>
          <a:prstGeom prst="rect">
            <a:avLst/>
          </a:prstGeom>
        </p:spPr>
      </p:pic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1500771D-2248-47BD-BB42-6377A73D9FD9}"/>
              </a:ext>
            </a:extLst>
          </p:cNvPr>
          <p:cNvSpPr/>
          <p:nvPr/>
        </p:nvSpPr>
        <p:spPr>
          <a:xfrm>
            <a:off x="2402507" y="2609226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236" name="그림 235">
            <a:extLst>
              <a:ext uri="{FF2B5EF4-FFF2-40B4-BE49-F238E27FC236}">
                <a16:creationId xmlns:a16="http://schemas.microsoft.com/office/drawing/2014/main" id="{2EF8422B-0557-4BAD-A174-E30617BDC73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2958521" y="2674355"/>
            <a:ext cx="313423" cy="996941"/>
          </a:xfrm>
          <a:prstGeom prst="rect">
            <a:avLst/>
          </a:prstGeom>
        </p:spPr>
      </p:pic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500ADD72-0568-438D-8C45-325DD94EB2D5}"/>
              </a:ext>
            </a:extLst>
          </p:cNvPr>
          <p:cNvSpPr/>
          <p:nvPr/>
        </p:nvSpPr>
        <p:spPr>
          <a:xfrm>
            <a:off x="2892506" y="2609226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238" name="그림 237">
            <a:extLst>
              <a:ext uri="{FF2B5EF4-FFF2-40B4-BE49-F238E27FC236}">
                <a16:creationId xmlns:a16="http://schemas.microsoft.com/office/drawing/2014/main" id="{6DAEBFD8-62CE-428E-B943-7D5458F9976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5" t="4696" r="47930" b="14342"/>
          <a:stretch/>
        </p:blipFill>
        <p:spPr>
          <a:xfrm>
            <a:off x="3448520" y="2674355"/>
            <a:ext cx="313423" cy="996941"/>
          </a:xfrm>
          <a:prstGeom prst="rect">
            <a:avLst/>
          </a:prstGeom>
        </p:spPr>
      </p:pic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A02DED18-9113-44DD-AF1B-42600905ED76}"/>
              </a:ext>
            </a:extLst>
          </p:cNvPr>
          <p:cNvSpPr/>
          <p:nvPr/>
        </p:nvSpPr>
        <p:spPr>
          <a:xfrm>
            <a:off x="3382505" y="2609226"/>
            <a:ext cx="445453" cy="1127199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C914C0C3-264F-4594-AB5C-238F64BB13DC}"/>
              </a:ext>
            </a:extLst>
          </p:cNvPr>
          <p:cNvSpPr/>
          <p:nvPr/>
        </p:nvSpPr>
        <p:spPr>
          <a:xfrm>
            <a:off x="2080985" y="2406961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D1FFDCC6-0F43-4E8A-8AF8-FE6C899906A0}"/>
              </a:ext>
            </a:extLst>
          </p:cNvPr>
          <p:cNvSpPr/>
          <p:nvPr/>
        </p:nvSpPr>
        <p:spPr>
          <a:xfrm>
            <a:off x="2561700" y="2406961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3303D227-1908-49D9-BC91-CF226F621C64}"/>
              </a:ext>
            </a:extLst>
          </p:cNvPr>
          <p:cNvSpPr/>
          <p:nvPr/>
        </p:nvSpPr>
        <p:spPr>
          <a:xfrm>
            <a:off x="3053732" y="2406961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F9207577-0C67-4B5E-B82E-F3150EE9D975}"/>
              </a:ext>
            </a:extLst>
          </p:cNvPr>
          <p:cNvSpPr/>
          <p:nvPr/>
        </p:nvSpPr>
        <p:spPr>
          <a:xfrm>
            <a:off x="3544073" y="2406961"/>
            <a:ext cx="118432" cy="100506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418182F0-62F8-4EF9-A335-314819616C6E}"/>
              </a:ext>
            </a:extLst>
          </p:cNvPr>
          <p:cNvSpPr/>
          <p:nvPr/>
        </p:nvSpPr>
        <p:spPr>
          <a:xfrm flipH="1" flipV="1">
            <a:off x="3511031" y="3529683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706ADF8F-8795-436D-A29A-16611BD6B8A1}"/>
              </a:ext>
            </a:extLst>
          </p:cNvPr>
          <p:cNvSpPr/>
          <p:nvPr/>
        </p:nvSpPr>
        <p:spPr>
          <a:xfrm flipH="1" flipV="1">
            <a:off x="3484620" y="2807209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4545162-238D-446F-8473-46BB181A3520}"/>
              </a:ext>
            </a:extLst>
          </p:cNvPr>
          <p:cNvCxnSpPr>
            <a:cxnSpLocks/>
          </p:cNvCxnSpPr>
          <p:nvPr/>
        </p:nvCxnSpPr>
        <p:spPr>
          <a:xfrm>
            <a:off x="9071572" y="2513961"/>
            <a:ext cx="0" cy="491762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4E0143B-AC05-4565-B0C3-E0EA1D60C221}"/>
              </a:ext>
            </a:extLst>
          </p:cNvPr>
          <p:cNvCxnSpPr>
            <a:cxnSpLocks/>
          </p:cNvCxnSpPr>
          <p:nvPr/>
        </p:nvCxnSpPr>
        <p:spPr>
          <a:xfrm flipH="1">
            <a:off x="4953000" y="3005723"/>
            <a:ext cx="4118572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1D88271-638B-4FCA-9AE3-BA2E5A94EE88}"/>
              </a:ext>
            </a:extLst>
          </p:cNvPr>
          <p:cNvCxnSpPr>
            <a:cxnSpLocks/>
          </p:cNvCxnSpPr>
          <p:nvPr/>
        </p:nvCxnSpPr>
        <p:spPr>
          <a:xfrm>
            <a:off x="4953000" y="3003528"/>
            <a:ext cx="0" cy="770952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5" name="타원 274">
            <a:extLst>
              <a:ext uri="{FF2B5EF4-FFF2-40B4-BE49-F238E27FC236}">
                <a16:creationId xmlns:a16="http://schemas.microsoft.com/office/drawing/2014/main" id="{E9502952-90EC-4661-987E-5673D6F3C593}"/>
              </a:ext>
            </a:extLst>
          </p:cNvPr>
          <p:cNvSpPr/>
          <p:nvPr/>
        </p:nvSpPr>
        <p:spPr>
          <a:xfrm flipH="1" flipV="1">
            <a:off x="3011296" y="3529683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1061949B-966F-4A2F-9DA9-04161D9834D3}"/>
              </a:ext>
            </a:extLst>
          </p:cNvPr>
          <p:cNvSpPr/>
          <p:nvPr/>
        </p:nvSpPr>
        <p:spPr>
          <a:xfrm flipH="1" flipV="1">
            <a:off x="2984885" y="2807209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916DD5AF-A8EB-47CC-8EF9-618457C4361B}"/>
              </a:ext>
            </a:extLst>
          </p:cNvPr>
          <p:cNvSpPr/>
          <p:nvPr/>
        </p:nvSpPr>
        <p:spPr>
          <a:xfrm flipH="1" flipV="1">
            <a:off x="2530389" y="3528481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DAB9BD7A-84E0-4F8D-A141-6FE4732FBBB5}"/>
              </a:ext>
            </a:extLst>
          </p:cNvPr>
          <p:cNvSpPr/>
          <p:nvPr/>
        </p:nvSpPr>
        <p:spPr>
          <a:xfrm flipH="1" flipV="1">
            <a:off x="2503978" y="2806007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1736587" y="3270199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1736587" y="315914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DF331B45-4FE0-4AB3-9F9D-BCA8D23575B1}"/>
              </a:ext>
            </a:extLst>
          </p:cNvPr>
          <p:cNvSpPr/>
          <p:nvPr/>
        </p:nvSpPr>
        <p:spPr>
          <a:xfrm flipH="1" flipV="1">
            <a:off x="1736587" y="3025374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48389148-F1CF-4F4F-875A-584BE14515B6}"/>
              </a:ext>
            </a:extLst>
          </p:cNvPr>
          <p:cNvSpPr/>
          <p:nvPr/>
        </p:nvSpPr>
        <p:spPr>
          <a:xfrm flipH="1" flipV="1">
            <a:off x="2226408" y="3270199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0080FAEF-A007-4F17-965A-7A4BC86C25D7}"/>
              </a:ext>
            </a:extLst>
          </p:cNvPr>
          <p:cNvSpPr/>
          <p:nvPr/>
        </p:nvSpPr>
        <p:spPr>
          <a:xfrm flipH="1" flipV="1">
            <a:off x="2226408" y="315914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98CF7138-BF89-4E0B-A94B-B44E9F58EDFC}"/>
              </a:ext>
            </a:extLst>
          </p:cNvPr>
          <p:cNvSpPr/>
          <p:nvPr/>
        </p:nvSpPr>
        <p:spPr>
          <a:xfrm flipH="1" flipV="1">
            <a:off x="2226408" y="3025374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4B13E6ED-BFEB-4064-8A67-C65D26B3B5ED}"/>
              </a:ext>
            </a:extLst>
          </p:cNvPr>
          <p:cNvSpPr/>
          <p:nvPr/>
        </p:nvSpPr>
        <p:spPr>
          <a:xfrm flipH="1" flipV="1">
            <a:off x="2700960" y="3270199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15D8732C-374A-4FA9-BF33-DC6A6A63FCE3}"/>
              </a:ext>
            </a:extLst>
          </p:cNvPr>
          <p:cNvSpPr/>
          <p:nvPr/>
        </p:nvSpPr>
        <p:spPr>
          <a:xfrm flipH="1" flipV="1">
            <a:off x="2700960" y="315914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202F3902-96C2-4527-9496-DCE270C32088}"/>
              </a:ext>
            </a:extLst>
          </p:cNvPr>
          <p:cNvSpPr/>
          <p:nvPr/>
        </p:nvSpPr>
        <p:spPr>
          <a:xfrm flipH="1" flipV="1">
            <a:off x="2700960" y="3025374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F24724BA-FE29-4992-BDC7-51687C8600B8}"/>
              </a:ext>
            </a:extLst>
          </p:cNvPr>
          <p:cNvSpPr/>
          <p:nvPr/>
        </p:nvSpPr>
        <p:spPr>
          <a:xfrm flipH="1" flipV="1">
            <a:off x="3204698" y="3270199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D2C77068-0525-4B4E-B88B-E8CE32F42997}"/>
              </a:ext>
            </a:extLst>
          </p:cNvPr>
          <p:cNvSpPr/>
          <p:nvPr/>
        </p:nvSpPr>
        <p:spPr>
          <a:xfrm flipH="1" flipV="1">
            <a:off x="3204698" y="315914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4635D5E9-B1A7-48C7-AE97-7324566EB5DB}"/>
              </a:ext>
            </a:extLst>
          </p:cNvPr>
          <p:cNvSpPr/>
          <p:nvPr/>
        </p:nvSpPr>
        <p:spPr>
          <a:xfrm flipH="1" flipV="1">
            <a:off x="3204698" y="3025374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18EE3A3D-1750-4115-BDDA-8500B4797208}"/>
              </a:ext>
            </a:extLst>
          </p:cNvPr>
          <p:cNvSpPr/>
          <p:nvPr/>
        </p:nvSpPr>
        <p:spPr>
          <a:xfrm flipH="1" flipV="1">
            <a:off x="3694980" y="315914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677BDA84-7EF2-4BFD-BB4A-307CB1BEA1F1}"/>
              </a:ext>
            </a:extLst>
          </p:cNvPr>
          <p:cNvSpPr/>
          <p:nvPr/>
        </p:nvSpPr>
        <p:spPr>
          <a:xfrm flipH="1" flipV="1">
            <a:off x="3694980" y="3025374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2792A4EF-EB46-4E53-BCEA-58A1A0B39FA3}"/>
              </a:ext>
            </a:extLst>
          </p:cNvPr>
          <p:cNvSpPr/>
          <p:nvPr/>
        </p:nvSpPr>
        <p:spPr>
          <a:xfrm flipH="1" flipV="1">
            <a:off x="3694980" y="2920983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FF493A21-81DD-42B3-A33A-18BDA1EB631A}"/>
              </a:ext>
            </a:extLst>
          </p:cNvPr>
          <p:cNvSpPr/>
          <p:nvPr/>
        </p:nvSpPr>
        <p:spPr>
          <a:xfrm flipH="1" flipV="1">
            <a:off x="1734507" y="292339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3D176977-B814-4E13-BEFE-2410A614CE30}"/>
              </a:ext>
            </a:extLst>
          </p:cNvPr>
          <p:cNvSpPr/>
          <p:nvPr/>
        </p:nvSpPr>
        <p:spPr>
          <a:xfrm flipH="1" flipV="1">
            <a:off x="2224328" y="292339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8673F4CC-31F4-40B9-B52D-0FCEA9B76AEE}"/>
              </a:ext>
            </a:extLst>
          </p:cNvPr>
          <p:cNvSpPr/>
          <p:nvPr/>
        </p:nvSpPr>
        <p:spPr>
          <a:xfrm flipH="1" flipV="1">
            <a:off x="2698880" y="292339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BEBFD27F-44D8-4A66-ABFA-B30B3AD25DD1}"/>
              </a:ext>
            </a:extLst>
          </p:cNvPr>
          <p:cNvSpPr/>
          <p:nvPr/>
        </p:nvSpPr>
        <p:spPr>
          <a:xfrm flipH="1" flipV="1">
            <a:off x="3202618" y="2923391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E3E5004A-E55D-44BB-89F5-E4ABF772A003}"/>
              </a:ext>
            </a:extLst>
          </p:cNvPr>
          <p:cNvSpPr/>
          <p:nvPr/>
        </p:nvSpPr>
        <p:spPr>
          <a:xfrm flipH="1" flipV="1">
            <a:off x="3692900" y="3272607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936AEC8E-DB10-4A36-BE81-F10C69DD46C1}"/>
              </a:ext>
            </a:extLst>
          </p:cNvPr>
          <p:cNvSpPr/>
          <p:nvPr/>
        </p:nvSpPr>
        <p:spPr>
          <a:xfrm flipH="1" flipV="1">
            <a:off x="2031770" y="3526697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A3E8FA99-750F-4B0E-BE61-0FB9DC111CB6}"/>
              </a:ext>
            </a:extLst>
          </p:cNvPr>
          <p:cNvSpPr/>
          <p:nvPr/>
        </p:nvSpPr>
        <p:spPr>
          <a:xfrm flipH="1" flipV="1">
            <a:off x="2005359" y="2804223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E417B9E-B95E-464B-8580-6B72E7D17293}"/>
              </a:ext>
            </a:extLst>
          </p:cNvPr>
          <p:cNvSpPr/>
          <p:nvPr/>
        </p:nvSpPr>
        <p:spPr>
          <a:xfrm flipH="1" flipV="1">
            <a:off x="1550863" y="3525495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45E530D6-CAC9-4B7A-BF6F-7827FA8D548A}"/>
              </a:ext>
            </a:extLst>
          </p:cNvPr>
          <p:cNvSpPr/>
          <p:nvPr/>
        </p:nvSpPr>
        <p:spPr>
          <a:xfrm flipH="1" flipV="1">
            <a:off x="1524452" y="2803021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C54D1940-BF89-4AFA-AA5F-577EB6E17EFA}"/>
              </a:ext>
            </a:extLst>
          </p:cNvPr>
          <p:cNvSpPr/>
          <p:nvPr/>
        </p:nvSpPr>
        <p:spPr>
          <a:xfrm flipH="1" flipV="1">
            <a:off x="3546677" y="5249741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C2D77A2D-F5D4-463D-B901-727F7920B090}"/>
              </a:ext>
            </a:extLst>
          </p:cNvPr>
          <p:cNvSpPr/>
          <p:nvPr/>
        </p:nvSpPr>
        <p:spPr>
          <a:xfrm flipH="1" flipV="1">
            <a:off x="3520266" y="4517840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1B33E969-79F3-4284-8D1A-643417226135}"/>
              </a:ext>
            </a:extLst>
          </p:cNvPr>
          <p:cNvSpPr/>
          <p:nvPr/>
        </p:nvSpPr>
        <p:spPr>
          <a:xfrm flipH="1" flipV="1">
            <a:off x="3046942" y="5249741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A823E22C-AEC4-4977-8475-1710DE0A9B1C}"/>
              </a:ext>
            </a:extLst>
          </p:cNvPr>
          <p:cNvSpPr/>
          <p:nvPr/>
        </p:nvSpPr>
        <p:spPr>
          <a:xfrm flipH="1" flipV="1">
            <a:off x="3020531" y="4517840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37343F1B-DBEB-485B-A7A2-CB709ECE8071}"/>
              </a:ext>
            </a:extLst>
          </p:cNvPr>
          <p:cNvSpPr/>
          <p:nvPr/>
        </p:nvSpPr>
        <p:spPr>
          <a:xfrm flipH="1" flipV="1">
            <a:off x="2566035" y="5248539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BE5B8370-5BAB-4B1C-A4B9-A74BCFCA05C7}"/>
              </a:ext>
            </a:extLst>
          </p:cNvPr>
          <p:cNvSpPr/>
          <p:nvPr/>
        </p:nvSpPr>
        <p:spPr>
          <a:xfrm flipH="1" flipV="1">
            <a:off x="2539624" y="4516638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8" name="타원 317">
            <a:extLst>
              <a:ext uri="{FF2B5EF4-FFF2-40B4-BE49-F238E27FC236}">
                <a16:creationId xmlns:a16="http://schemas.microsoft.com/office/drawing/2014/main" id="{AD2FC047-87DC-483B-B7CE-EB43DE8F98C6}"/>
              </a:ext>
            </a:extLst>
          </p:cNvPr>
          <p:cNvSpPr/>
          <p:nvPr/>
        </p:nvSpPr>
        <p:spPr>
          <a:xfrm flipH="1" flipV="1">
            <a:off x="1727807" y="4967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9" name="타원 318">
            <a:extLst>
              <a:ext uri="{FF2B5EF4-FFF2-40B4-BE49-F238E27FC236}">
                <a16:creationId xmlns:a16="http://schemas.microsoft.com/office/drawing/2014/main" id="{E4328D60-63AC-4920-B22C-748AD5AF4051}"/>
              </a:ext>
            </a:extLst>
          </p:cNvPr>
          <p:cNvSpPr/>
          <p:nvPr/>
        </p:nvSpPr>
        <p:spPr>
          <a:xfrm flipH="1" flipV="1">
            <a:off x="1727807" y="485643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0" name="타원 319">
            <a:extLst>
              <a:ext uri="{FF2B5EF4-FFF2-40B4-BE49-F238E27FC236}">
                <a16:creationId xmlns:a16="http://schemas.microsoft.com/office/drawing/2014/main" id="{2840AD13-065B-41A7-985E-C32CFD77F435}"/>
              </a:ext>
            </a:extLst>
          </p:cNvPr>
          <p:cNvSpPr/>
          <p:nvPr/>
        </p:nvSpPr>
        <p:spPr>
          <a:xfrm flipH="1" flipV="1">
            <a:off x="1727807" y="4722665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1" name="타원 320">
            <a:extLst>
              <a:ext uri="{FF2B5EF4-FFF2-40B4-BE49-F238E27FC236}">
                <a16:creationId xmlns:a16="http://schemas.microsoft.com/office/drawing/2014/main" id="{10C1B970-E889-4BC0-8B04-4807567F122C}"/>
              </a:ext>
            </a:extLst>
          </p:cNvPr>
          <p:cNvSpPr/>
          <p:nvPr/>
        </p:nvSpPr>
        <p:spPr>
          <a:xfrm flipH="1" flipV="1">
            <a:off x="2217628" y="4967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2" name="타원 321">
            <a:extLst>
              <a:ext uri="{FF2B5EF4-FFF2-40B4-BE49-F238E27FC236}">
                <a16:creationId xmlns:a16="http://schemas.microsoft.com/office/drawing/2014/main" id="{3FF502B2-F171-4CBC-BEAB-F8E60AAB2AC9}"/>
              </a:ext>
            </a:extLst>
          </p:cNvPr>
          <p:cNvSpPr/>
          <p:nvPr/>
        </p:nvSpPr>
        <p:spPr>
          <a:xfrm flipH="1" flipV="1">
            <a:off x="2217628" y="485643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3" name="타원 322">
            <a:extLst>
              <a:ext uri="{FF2B5EF4-FFF2-40B4-BE49-F238E27FC236}">
                <a16:creationId xmlns:a16="http://schemas.microsoft.com/office/drawing/2014/main" id="{C5615C11-EC06-448B-87CA-C817542F3D80}"/>
              </a:ext>
            </a:extLst>
          </p:cNvPr>
          <p:cNvSpPr/>
          <p:nvPr/>
        </p:nvSpPr>
        <p:spPr>
          <a:xfrm flipH="1" flipV="1">
            <a:off x="2217628" y="4722665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4" name="타원 323">
            <a:extLst>
              <a:ext uri="{FF2B5EF4-FFF2-40B4-BE49-F238E27FC236}">
                <a16:creationId xmlns:a16="http://schemas.microsoft.com/office/drawing/2014/main" id="{2DE601FF-3EE1-4F7F-99AC-63FD1F0551A6}"/>
              </a:ext>
            </a:extLst>
          </p:cNvPr>
          <p:cNvSpPr/>
          <p:nvPr/>
        </p:nvSpPr>
        <p:spPr>
          <a:xfrm flipH="1" flipV="1">
            <a:off x="2692180" y="4967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63DE9615-3BD0-4FD4-80E2-53B5CA7247CB}"/>
              </a:ext>
            </a:extLst>
          </p:cNvPr>
          <p:cNvSpPr/>
          <p:nvPr/>
        </p:nvSpPr>
        <p:spPr>
          <a:xfrm flipH="1" flipV="1">
            <a:off x="2692180" y="485643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6" name="타원 325">
            <a:extLst>
              <a:ext uri="{FF2B5EF4-FFF2-40B4-BE49-F238E27FC236}">
                <a16:creationId xmlns:a16="http://schemas.microsoft.com/office/drawing/2014/main" id="{AE1DA021-AA96-4B28-83EE-8137F9060488}"/>
              </a:ext>
            </a:extLst>
          </p:cNvPr>
          <p:cNvSpPr/>
          <p:nvPr/>
        </p:nvSpPr>
        <p:spPr>
          <a:xfrm flipH="1" flipV="1">
            <a:off x="2692180" y="4722665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015F2E01-9F06-43F2-BAF3-472233F1940C}"/>
              </a:ext>
            </a:extLst>
          </p:cNvPr>
          <p:cNvSpPr/>
          <p:nvPr/>
        </p:nvSpPr>
        <p:spPr>
          <a:xfrm flipH="1" flipV="1">
            <a:off x="3195918" y="4967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8" name="타원 327">
            <a:extLst>
              <a:ext uri="{FF2B5EF4-FFF2-40B4-BE49-F238E27FC236}">
                <a16:creationId xmlns:a16="http://schemas.microsoft.com/office/drawing/2014/main" id="{A0CE111B-9002-4FB6-B263-5BD17DA18BC9}"/>
              </a:ext>
            </a:extLst>
          </p:cNvPr>
          <p:cNvSpPr/>
          <p:nvPr/>
        </p:nvSpPr>
        <p:spPr>
          <a:xfrm flipH="1" flipV="1">
            <a:off x="3195918" y="485643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9" name="타원 328">
            <a:extLst>
              <a:ext uri="{FF2B5EF4-FFF2-40B4-BE49-F238E27FC236}">
                <a16:creationId xmlns:a16="http://schemas.microsoft.com/office/drawing/2014/main" id="{17EEBAC0-EABF-4E36-B764-7D2E025AF33E}"/>
              </a:ext>
            </a:extLst>
          </p:cNvPr>
          <p:cNvSpPr/>
          <p:nvPr/>
        </p:nvSpPr>
        <p:spPr>
          <a:xfrm flipH="1" flipV="1">
            <a:off x="3195918" y="4722665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0" name="타원 329">
            <a:extLst>
              <a:ext uri="{FF2B5EF4-FFF2-40B4-BE49-F238E27FC236}">
                <a16:creationId xmlns:a16="http://schemas.microsoft.com/office/drawing/2014/main" id="{A8B1E214-ABA6-4B26-8446-886CEA932BCF}"/>
              </a:ext>
            </a:extLst>
          </p:cNvPr>
          <p:cNvSpPr/>
          <p:nvPr/>
        </p:nvSpPr>
        <p:spPr>
          <a:xfrm flipH="1" flipV="1">
            <a:off x="3686200" y="485643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1" name="타원 330">
            <a:extLst>
              <a:ext uri="{FF2B5EF4-FFF2-40B4-BE49-F238E27FC236}">
                <a16:creationId xmlns:a16="http://schemas.microsoft.com/office/drawing/2014/main" id="{57EF0FBB-D5B1-45E4-96BB-04F808362435}"/>
              </a:ext>
            </a:extLst>
          </p:cNvPr>
          <p:cNvSpPr/>
          <p:nvPr/>
        </p:nvSpPr>
        <p:spPr>
          <a:xfrm flipH="1" flipV="1">
            <a:off x="3686200" y="4722665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2" name="타원 331">
            <a:extLst>
              <a:ext uri="{FF2B5EF4-FFF2-40B4-BE49-F238E27FC236}">
                <a16:creationId xmlns:a16="http://schemas.microsoft.com/office/drawing/2014/main" id="{9E2EB120-0621-477E-9FAC-ECC5A41F3BE6}"/>
              </a:ext>
            </a:extLst>
          </p:cNvPr>
          <p:cNvSpPr/>
          <p:nvPr/>
        </p:nvSpPr>
        <p:spPr>
          <a:xfrm flipH="1" flipV="1">
            <a:off x="3684120" y="4969898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3" name="타원 332">
            <a:extLst>
              <a:ext uri="{FF2B5EF4-FFF2-40B4-BE49-F238E27FC236}">
                <a16:creationId xmlns:a16="http://schemas.microsoft.com/office/drawing/2014/main" id="{42E9A6C5-CE8F-4C70-8EE7-11A69B4D039A}"/>
              </a:ext>
            </a:extLst>
          </p:cNvPr>
          <p:cNvSpPr/>
          <p:nvPr/>
        </p:nvSpPr>
        <p:spPr>
          <a:xfrm flipH="1" flipV="1">
            <a:off x="2067416" y="5246755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4" name="타원 333">
            <a:extLst>
              <a:ext uri="{FF2B5EF4-FFF2-40B4-BE49-F238E27FC236}">
                <a16:creationId xmlns:a16="http://schemas.microsoft.com/office/drawing/2014/main" id="{2527E887-3C0A-4448-A6EF-35DF3776C2A7}"/>
              </a:ext>
            </a:extLst>
          </p:cNvPr>
          <p:cNvSpPr/>
          <p:nvPr/>
        </p:nvSpPr>
        <p:spPr>
          <a:xfrm flipH="1" flipV="1">
            <a:off x="2041005" y="4514854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5" name="타원 334">
            <a:extLst>
              <a:ext uri="{FF2B5EF4-FFF2-40B4-BE49-F238E27FC236}">
                <a16:creationId xmlns:a16="http://schemas.microsoft.com/office/drawing/2014/main" id="{F1CBA521-2E39-463C-85B0-8D3BE2F4FF9D}"/>
              </a:ext>
            </a:extLst>
          </p:cNvPr>
          <p:cNvSpPr/>
          <p:nvPr/>
        </p:nvSpPr>
        <p:spPr>
          <a:xfrm flipH="1" flipV="1">
            <a:off x="1586509" y="5245553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6" name="타원 335">
            <a:extLst>
              <a:ext uri="{FF2B5EF4-FFF2-40B4-BE49-F238E27FC236}">
                <a16:creationId xmlns:a16="http://schemas.microsoft.com/office/drawing/2014/main" id="{0221C176-DAC6-483C-AC7D-9334F0E6C938}"/>
              </a:ext>
            </a:extLst>
          </p:cNvPr>
          <p:cNvSpPr/>
          <p:nvPr/>
        </p:nvSpPr>
        <p:spPr>
          <a:xfrm flipH="1" flipV="1">
            <a:off x="1560098" y="4513652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7" name="타원 336">
            <a:extLst>
              <a:ext uri="{FF2B5EF4-FFF2-40B4-BE49-F238E27FC236}">
                <a16:creationId xmlns:a16="http://schemas.microsoft.com/office/drawing/2014/main" id="{16D294A0-A171-44D7-B516-1E4EA1F3FC7C}"/>
              </a:ext>
            </a:extLst>
          </p:cNvPr>
          <p:cNvSpPr/>
          <p:nvPr/>
        </p:nvSpPr>
        <p:spPr>
          <a:xfrm flipH="1" flipV="1">
            <a:off x="3684888" y="4602082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8" name="타원 337">
            <a:extLst>
              <a:ext uri="{FF2B5EF4-FFF2-40B4-BE49-F238E27FC236}">
                <a16:creationId xmlns:a16="http://schemas.microsoft.com/office/drawing/2014/main" id="{ECCD0BA6-5C65-479B-A724-C4FAEBFCF3FC}"/>
              </a:ext>
            </a:extLst>
          </p:cNvPr>
          <p:cNvSpPr/>
          <p:nvPr/>
        </p:nvSpPr>
        <p:spPr>
          <a:xfrm flipH="1" flipV="1">
            <a:off x="1724415" y="4604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9" name="타원 338">
            <a:extLst>
              <a:ext uri="{FF2B5EF4-FFF2-40B4-BE49-F238E27FC236}">
                <a16:creationId xmlns:a16="http://schemas.microsoft.com/office/drawing/2014/main" id="{89C8FD77-3203-4AD3-9FD4-669F83224E85}"/>
              </a:ext>
            </a:extLst>
          </p:cNvPr>
          <p:cNvSpPr/>
          <p:nvPr/>
        </p:nvSpPr>
        <p:spPr>
          <a:xfrm flipH="1" flipV="1">
            <a:off x="2214236" y="4604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0" name="타원 339">
            <a:extLst>
              <a:ext uri="{FF2B5EF4-FFF2-40B4-BE49-F238E27FC236}">
                <a16:creationId xmlns:a16="http://schemas.microsoft.com/office/drawing/2014/main" id="{6F6F6352-6CC1-4961-A6F1-56E78D1E730D}"/>
              </a:ext>
            </a:extLst>
          </p:cNvPr>
          <p:cNvSpPr/>
          <p:nvPr/>
        </p:nvSpPr>
        <p:spPr>
          <a:xfrm flipH="1" flipV="1">
            <a:off x="2688788" y="4604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1" name="타원 340">
            <a:extLst>
              <a:ext uri="{FF2B5EF4-FFF2-40B4-BE49-F238E27FC236}">
                <a16:creationId xmlns:a16="http://schemas.microsoft.com/office/drawing/2014/main" id="{75C815B4-828A-45AF-AB52-0C8FF65BE50A}"/>
              </a:ext>
            </a:extLst>
          </p:cNvPr>
          <p:cNvSpPr/>
          <p:nvPr/>
        </p:nvSpPr>
        <p:spPr>
          <a:xfrm flipH="1" flipV="1">
            <a:off x="3192526" y="4604490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2" name="타원 341">
            <a:extLst>
              <a:ext uri="{FF2B5EF4-FFF2-40B4-BE49-F238E27FC236}">
                <a16:creationId xmlns:a16="http://schemas.microsoft.com/office/drawing/2014/main" id="{79EAFC8B-DF4A-4CA5-8DF9-AEAAA11D1643}"/>
              </a:ext>
            </a:extLst>
          </p:cNvPr>
          <p:cNvSpPr/>
          <p:nvPr/>
        </p:nvSpPr>
        <p:spPr>
          <a:xfrm>
            <a:off x="1440469" y="3149812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7" name="타원 346">
            <a:extLst>
              <a:ext uri="{FF2B5EF4-FFF2-40B4-BE49-F238E27FC236}">
                <a16:creationId xmlns:a16="http://schemas.microsoft.com/office/drawing/2014/main" id="{02F8A884-B1F3-4300-B61D-32FB4C37DD24}"/>
              </a:ext>
            </a:extLst>
          </p:cNvPr>
          <p:cNvSpPr/>
          <p:nvPr/>
        </p:nvSpPr>
        <p:spPr>
          <a:xfrm>
            <a:off x="1441346" y="3285347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2" name="타원 351">
            <a:extLst>
              <a:ext uri="{FF2B5EF4-FFF2-40B4-BE49-F238E27FC236}">
                <a16:creationId xmlns:a16="http://schemas.microsoft.com/office/drawing/2014/main" id="{13C9F452-B011-47CF-8B3D-E55CF17E3090}"/>
              </a:ext>
            </a:extLst>
          </p:cNvPr>
          <p:cNvSpPr/>
          <p:nvPr/>
        </p:nvSpPr>
        <p:spPr>
          <a:xfrm>
            <a:off x="1442145" y="3022798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7" name="타원 356">
            <a:extLst>
              <a:ext uri="{FF2B5EF4-FFF2-40B4-BE49-F238E27FC236}">
                <a16:creationId xmlns:a16="http://schemas.microsoft.com/office/drawing/2014/main" id="{DEEC155C-1D22-40D3-9125-EF3E433D9E45}"/>
              </a:ext>
            </a:extLst>
          </p:cNvPr>
          <p:cNvSpPr/>
          <p:nvPr/>
        </p:nvSpPr>
        <p:spPr>
          <a:xfrm>
            <a:off x="1444833" y="4885854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2" name="타원 361">
            <a:extLst>
              <a:ext uri="{FF2B5EF4-FFF2-40B4-BE49-F238E27FC236}">
                <a16:creationId xmlns:a16="http://schemas.microsoft.com/office/drawing/2014/main" id="{E37772AE-8543-484B-8628-D04D6101E6D6}"/>
              </a:ext>
            </a:extLst>
          </p:cNvPr>
          <p:cNvSpPr/>
          <p:nvPr/>
        </p:nvSpPr>
        <p:spPr>
          <a:xfrm>
            <a:off x="1442069" y="4756420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7" name="그림 366">
            <a:extLst>
              <a:ext uri="{FF2B5EF4-FFF2-40B4-BE49-F238E27FC236}">
                <a16:creationId xmlns:a16="http://schemas.microsoft.com/office/drawing/2014/main" id="{4EDB28F3-1FEC-42F4-B688-AD69586413E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9349"/>
          <a:stretch/>
        </p:blipFill>
        <p:spPr>
          <a:xfrm>
            <a:off x="7624495" y="4591902"/>
            <a:ext cx="984964" cy="52151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369" name="타원 368">
            <a:extLst>
              <a:ext uri="{FF2B5EF4-FFF2-40B4-BE49-F238E27FC236}">
                <a16:creationId xmlns:a16="http://schemas.microsoft.com/office/drawing/2014/main" id="{DA55449A-B758-4E4C-A05F-B84D21264F1A}"/>
              </a:ext>
            </a:extLst>
          </p:cNvPr>
          <p:cNvSpPr/>
          <p:nvPr/>
        </p:nvSpPr>
        <p:spPr>
          <a:xfrm>
            <a:off x="7735815" y="5018692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0" name="타원 369">
            <a:extLst>
              <a:ext uri="{FF2B5EF4-FFF2-40B4-BE49-F238E27FC236}">
                <a16:creationId xmlns:a16="http://schemas.microsoft.com/office/drawing/2014/main" id="{E82B8E0B-5479-4B80-BEE4-53C9718E20E9}"/>
              </a:ext>
            </a:extLst>
          </p:cNvPr>
          <p:cNvSpPr/>
          <p:nvPr/>
        </p:nvSpPr>
        <p:spPr>
          <a:xfrm>
            <a:off x="8230483" y="5019697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6" name="타원 375">
            <a:extLst>
              <a:ext uri="{FF2B5EF4-FFF2-40B4-BE49-F238E27FC236}">
                <a16:creationId xmlns:a16="http://schemas.microsoft.com/office/drawing/2014/main" id="{7374A37A-F16D-477B-95F1-70377A3F3788}"/>
              </a:ext>
            </a:extLst>
          </p:cNvPr>
          <p:cNvSpPr/>
          <p:nvPr/>
        </p:nvSpPr>
        <p:spPr>
          <a:xfrm>
            <a:off x="6810753" y="5016904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7" name="타원 376">
            <a:extLst>
              <a:ext uri="{FF2B5EF4-FFF2-40B4-BE49-F238E27FC236}">
                <a16:creationId xmlns:a16="http://schemas.microsoft.com/office/drawing/2014/main" id="{E763FCA1-4E26-4B6A-8C15-011D2CD5F1FD}"/>
              </a:ext>
            </a:extLst>
          </p:cNvPr>
          <p:cNvSpPr/>
          <p:nvPr/>
        </p:nvSpPr>
        <p:spPr>
          <a:xfrm>
            <a:off x="7323527" y="5017909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8" name="타원 377">
            <a:extLst>
              <a:ext uri="{FF2B5EF4-FFF2-40B4-BE49-F238E27FC236}">
                <a16:creationId xmlns:a16="http://schemas.microsoft.com/office/drawing/2014/main" id="{F3BEBB84-D67E-40F0-8B94-44BB5EC21B92}"/>
              </a:ext>
            </a:extLst>
          </p:cNvPr>
          <p:cNvSpPr/>
          <p:nvPr/>
        </p:nvSpPr>
        <p:spPr>
          <a:xfrm>
            <a:off x="6794737" y="3583026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9" name="타원 378">
            <a:extLst>
              <a:ext uri="{FF2B5EF4-FFF2-40B4-BE49-F238E27FC236}">
                <a16:creationId xmlns:a16="http://schemas.microsoft.com/office/drawing/2014/main" id="{81EDEF78-9C11-45C4-B338-13A7DA413761}"/>
              </a:ext>
            </a:extLst>
          </p:cNvPr>
          <p:cNvSpPr/>
          <p:nvPr/>
        </p:nvSpPr>
        <p:spPr>
          <a:xfrm>
            <a:off x="7315731" y="3589495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0" name="타원 379">
            <a:extLst>
              <a:ext uri="{FF2B5EF4-FFF2-40B4-BE49-F238E27FC236}">
                <a16:creationId xmlns:a16="http://schemas.microsoft.com/office/drawing/2014/main" id="{588D25B3-3338-4BDB-9EE1-7F3535D2B9C4}"/>
              </a:ext>
            </a:extLst>
          </p:cNvPr>
          <p:cNvSpPr/>
          <p:nvPr/>
        </p:nvSpPr>
        <p:spPr>
          <a:xfrm>
            <a:off x="7836725" y="3599360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1" name="타원 380">
            <a:extLst>
              <a:ext uri="{FF2B5EF4-FFF2-40B4-BE49-F238E27FC236}">
                <a16:creationId xmlns:a16="http://schemas.microsoft.com/office/drawing/2014/main" id="{09405E84-3A98-4D27-B3D6-B3B0448F1D30}"/>
              </a:ext>
            </a:extLst>
          </p:cNvPr>
          <p:cNvSpPr/>
          <p:nvPr/>
        </p:nvSpPr>
        <p:spPr>
          <a:xfrm>
            <a:off x="8355354" y="3590858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2" name="타원 381">
            <a:extLst>
              <a:ext uri="{FF2B5EF4-FFF2-40B4-BE49-F238E27FC236}">
                <a16:creationId xmlns:a16="http://schemas.microsoft.com/office/drawing/2014/main" id="{E181E3CF-2F14-48EA-9EB1-AF91F3994A17}"/>
              </a:ext>
            </a:extLst>
          </p:cNvPr>
          <p:cNvSpPr/>
          <p:nvPr/>
        </p:nvSpPr>
        <p:spPr>
          <a:xfrm>
            <a:off x="6868439" y="5429041"/>
            <a:ext cx="87041" cy="71654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3" name="타원 382">
            <a:extLst>
              <a:ext uri="{FF2B5EF4-FFF2-40B4-BE49-F238E27FC236}">
                <a16:creationId xmlns:a16="http://schemas.microsoft.com/office/drawing/2014/main" id="{B37FC30C-6D59-4504-ACE2-96BD2B195418}"/>
              </a:ext>
            </a:extLst>
          </p:cNvPr>
          <p:cNvSpPr/>
          <p:nvPr/>
        </p:nvSpPr>
        <p:spPr>
          <a:xfrm>
            <a:off x="7277614" y="5421136"/>
            <a:ext cx="87041" cy="71654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4" name="타원 383">
            <a:extLst>
              <a:ext uri="{FF2B5EF4-FFF2-40B4-BE49-F238E27FC236}">
                <a16:creationId xmlns:a16="http://schemas.microsoft.com/office/drawing/2014/main" id="{8EC837B9-7E7E-477B-A8BA-A9EF3C1EE0B4}"/>
              </a:ext>
            </a:extLst>
          </p:cNvPr>
          <p:cNvSpPr/>
          <p:nvPr/>
        </p:nvSpPr>
        <p:spPr>
          <a:xfrm>
            <a:off x="7733204" y="4574350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5" name="타원 384">
            <a:extLst>
              <a:ext uri="{FF2B5EF4-FFF2-40B4-BE49-F238E27FC236}">
                <a16:creationId xmlns:a16="http://schemas.microsoft.com/office/drawing/2014/main" id="{9F1DA27A-21FC-4E0F-A9D3-61AE9F9C9ABE}"/>
              </a:ext>
            </a:extLst>
          </p:cNvPr>
          <p:cNvSpPr/>
          <p:nvPr/>
        </p:nvSpPr>
        <p:spPr>
          <a:xfrm>
            <a:off x="8227872" y="4575355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7" name="타원 386">
            <a:extLst>
              <a:ext uri="{FF2B5EF4-FFF2-40B4-BE49-F238E27FC236}">
                <a16:creationId xmlns:a16="http://schemas.microsoft.com/office/drawing/2014/main" id="{48DBADC7-6594-41BF-B9C5-97EA145702DC}"/>
              </a:ext>
            </a:extLst>
          </p:cNvPr>
          <p:cNvSpPr/>
          <p:nvPr/>
        </p:nvSpPr>
        <p:spPr>
          <a:xfrm>
            <a:off x="6808142" y="4572562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8" name="타원 387">
            <a:extLst>
              <a:ext uri="{FF2B5EF4-FFF2-40B4-BE49-F238E27FC236}">
                <a16:creationId xmlns:a16="http://schemas.microsoft.com/office/drawing/2014/main" id="{718DE4A0-7423-41C2-A358-B0A3B3488A53}"/>
              </a:ext>
            </a:extLst>
          </p:cNvPr>
          <p:cNvSpPr/>
          <p:nvPr/>
        </p:nvSpPr>
        <p:spPr>
          <a:xfrm>
            <a:off x="7320916" y="4573567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9" name="타원 388">
            <a:extLst>
              <a:ext uri="{FF2B5EF4-FFF2-40B4-BE49-F238E27FC236}">
                <a16:creationId xmlns:a16="http://schemas.microsoft.com/office/drawing/2014/main" id="{87381A91-0152-42D7-A637-9565094D6352}"/>
              </a:ext>
            </a:extLst>
          </p:cNvPr>
          <p:cNvSpPr/>
          <p:nvPr/>
        </p:nvSpPr>
        <p:spPr>
          <a:xfrm flipH="1" flipV="1">
            <a:off x="784465" y="1628273"/>
            <a:ext cx="100698" cy="84090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0" name="타원 389">
            <a:extLst>
              <a:ext uri="{FF2B5EF4-FFF2-40B4-BE49-F238E27FC236}">
                <a16:creationId xmlns:a16="http://schemas.microsoft.com/office/drawing/2014/main" id="{D141F141-2CCD-4C6D-80C7-6F7E7D4C15CC}"/>
              </a:ext>
            </a:extLst>
          </p:cNvPr>
          <p:cNvSpPr/>
          <p:nvPr/>
        </p:nvSpPr>
        <p:spPr>
          <a:xfrm flipH="1" flipV="1">
            <a:off x="784467" y="1769790"/>
            <a:ext cx="100698" cy="84090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1" name="타원 390">
            <a:extLst>
              <a:ext uri="{FF2B5EF4-FFF2-40B4-BE49-F238E27FC236}">
                <a16:creationId xmlns:a16="http://schemas.microsoft.com/office/drawing/2014/main" id="{E82ED485-BA5D-44CC-9ABB-F6BC43EB7E07}"/>
              </a:ext>
            </a:extLst>
          </p:cNvPr>
          <p:cNvSpPr/>
          <p:nvPr/>
        </p:nvSpPr>
        <p:spPr>
          <a:xfrm>
            <a:off x="4452468" y="4654507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2" name="타원 391">
            <a:extLst>
              <a:ext uri="{FF2B5EF4-FFF2-40B4-BE49-F238E27FC236}">
                <a16:creationId xmlns:a16="http://schemas.microsoft.com/office/drawing/2014/main" id="{49A631B8-C067-4278-93B4-F0B08DB15039}"/>
              </a:ext>
            </a:extLst>
          </p:cNvPr>
          <p:cNvSpPr/>
          <p:nvPr/>
        </p:nvSpPr>
        <p:spPr>
          <a:xfrm>
            <a:off x="4460756" y="368438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3" name="타원 392">
            <a:extLst>
              <a:ext uri="{FF2B5EF4-FFF2-40B4-BE49-F238E27FC236}">
                <a16:creationId xmlns:a16="http://schemas.microsoft.com/office/drawing/2014/main" id="{B14E32ED-DB56-4951-8FDD-009435C9D717}"/>
              </a:ext>
            </a:extLst>
          </p:cNvPr>
          <p:cNvSpPr/>
          <p:nvPr/>
        </p:nvSpPr>
        <p:spPr>
          <a:xfrm>
            <a:off x="4451861" y="276825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4" name="타원 393">
            <a:extLst>
              <a:ext uri="{FF2B5EF4-FFF2-40B4-BE49-F238E27FC236}">
                <a16:creationId xmlns:a16="http://schemas.microsoft.com/office/drawing/2014/main" id="{86D83A2E-4DD5-4666-B2BA-9E675557C696}"/>
              </a:ext>
            </a:extLst>
          </p:cNvPr>
          <p:cNvSpPr/>
          <p:nvPr/>
        </p:nvSpPr>
        <p:spPr>
          <a:xfrm>
            <a:off x="5247267" y="4654507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46A4FCED-6069-4D8F-9D39-25FB8DAB6A94}"/>
              </a:ext>
            </a:extLst>
          </p:cNvPr>
          <p:cNvSpPr/>
          <p:nvPr/>
        </p:nvSpPr>
        <p:spPr>
          <a:xfrm>
            <a:off x="5255555" y="368438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FB01C742-D6AA-4A80-8289-27A4C3E12490}"/>
              </a:ext>
            </a:extLst>
          </p:cNvPr>
          <p:cNvSpPr/>
          <p:nvPr/>
        </p:nvSpPr>
        <p:spPr>
          <a:xfrm>
            <a:off x="5246660" y="276825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7" name="타원 396">
            <a:extLst>
              <a:ext uri="{FF2B5EF4-FFF2-40B4-BE49-F238E27FC236}">
                <a16:creationId xmlns:a16="http://schemas.microsoft.com/office/drawing/2014/main" id="{1035E106-34D6-4320-B688-FD113E3DF0AA}"/>
              </a:ext>
            </a:extLst>
          </p:cNvPr>
          <p:cNvSpPr/>
          <p:nvPr/>
        </p:nvSpPr>
        <p:spPr>
          <a:xfrm>
            <a:off x="6511669" y="3642131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8" name="타원 397">
            <a:extLst>
              <a:ext uri="{FF2B5EF4-FFF2-40B4-BE49-F238E27FC236}">
                <a16:creationId xmlns:a16="http://schemas.microsoft.com/office/drawing/2014/main" id="{892958E4-FA90-4FB6-A493-0B4F88BB36C1}"/>
              </a:ext>
            </a:extLst>
          </p:cNvPr>
          <p:cNvSpPr/>
          <p:nvPr/>
        </p:nvSpPr>
        <p:spPr>
          <a:xfrm>
            <a:off x="6512586" y="4001988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12483F1-DB2C-450B-8CBA-0A87DA81B2DC}"/>
              </a:ext>
            </a:extLst>
          </p:cNvPr>
          <p:cNvSpPr/>
          <p:nvPr/>
        </p:nvSpPr>
        <p:spPr>
          <a:xfrm>
            <a:off x="1368507" y="5845627"/>
            <a:ext cx="289969" cy="355997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56BA3E9-0787-4624-9A1A-F8C59BFF5EC1}"/>
              </a:ext>
            </a:extLst>
          </p:cNvPr>
          <p:cNvSpPr txBox="1"/>
          <p:nvPr/>
        </p:nvSpPr>
        <p:spPr>
          <a:xfrm>
            <a:off x="1295782" y="5836979"/>
            <a:ext cx="4283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 err="1"/>
              <a:t>panne</a:t>
            </a:r>
            <a:r>
              <a:rPr lang="en-US" altLang="ko-KR" sz="600" dirty="0" err="1"/>
              <a:t>l</a:t>
            </a:r>
            <a:endParaRPr lang="ko-KR" altLang="en-US" sz="600" dirty="0"/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96B809C4-C645-425C-8FA5-18A5CF659717}"/>
              </a:ext>
            </a:extLst>
          </p:cNvPr>
          <p:cNvSpPr txBox="1"/>
          <p:nvPr/>
        </p:nvSpPr>
        <p:spPr>
          <a:xfrm>
            <a:off x="3517614" y="5854341"/>
            <a:ext cx="4283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 err="1"/>
              <a:t>panne</a:t>
            </a:r>
            <a:r>
              <a:rPr lang="en-US" altLang="ko-KR" sz="600" dirty="0" err="1"/>
              <a:t>l</a:t>
            </a:r>
            <a:endParaRPr lang="ko-KR" altLang="en-US" sz="600" dirty="0"/>
          </a:p>
        </p:txBody>
      </p:sp>
      <p:sp>
        <p:nvSpPr>
          <p:cNvPr id="407" name="직사각형 406">
            <a:extLst>
              <a:ext uri="{FF2B5EF4-FFF2-40B4-BE49-F238E27FC236}">
                <a16:creationId xmlns:a16="http://schemas.microsoft.com/office/drawing/2014/main" id="{ED887470-91B0-4393-B84D-0BB59A286071}"/>
              </a:ext>
            </a:extLst>
          </p:cNvPr>
          <p:cNvSpPr/>
          <p:nvPr/>
        </p:nvSpPr>
        <p:spPr>
          <a:xfrm>
            <a:off x="1926331" y="5853379"/>
            <a:ext cx="289969" cy="355997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08" name="TextBox 407">
            <a:extLst>
              <a:ext uri="{FF2B5EF4-FFF2-40B4-BE49-F238E27FC236}">
                <a16:creationId xmlns:a16="http://schemas.microsoft.com/office/drawing/2014/main" id="{B9C1A274-DE32-4CA3-9388-C021CBBC4554}"/>
              </a:ext>
            </a:extLst>
          </p:cNvPr>
          <p:cNvSpPr txBox="1"/>
          <p:nvPr/>
        </p:nvSpPr>
        <p:spPr>
          <a:xfrm>
            <a:off x="1853606" y="5844731"/>
            <a:ext cx="4283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 err="1"/>
              <a:t>panne</a:t>
            </a:r>
            <a:r>
              <a:rPr lang="en-US" altLang="ko-KR" sz="600" dirty="0" err="1"/>
              <a:t>l</a:t>
            </a:r>
            <a:endParaRPr lang="ko-KR" altLang="en-US" sz="600" dirty="0"/>
          </a:p>
        </p:txBody>
      </p:sp>
      <p:sp>
        <p:nvSpPr>
          <p:cNvPr id="411" name="직사각형 410">
            <a:extLst>
              <a:ext uri="{FF2B5EF4-FFF2-40B4-BE49-F238E27FC236}">
                <a16:creationId xmlns:a16="http://schemas.microsoft.com/office/drawing/2014/main" id="{7077BD0C-9559-48E8-9AD8-C8B19E39A967}"/>
              </a:ext>
            </a:extLst>
          </p:cNvPr>
          <p:cNvSpPr/>
          <p:nvPr/>
        </p:nvSpPr>
        <p:spPr>
          <a:xfrm>
            <a:off x="2481240" y="5862989"/>
            <a:ext cx="289969" cy="355997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2" name="TextBox 411">
            <a:extLst>
              <a:ext uri="{FF2B5EF4-FFF2-40B4-BE49-F238E27FC236}">
                <a16:creationId xmlns:a16="http://schemas.microsoft.com/office/drawing/2014/main" id="{80891D41-5C87-47F7-9A4C-E5ADA8ADD343}"/>
              </a:ext>
            </a:extLst>
          </p:cNvPr>
          <p:cNvSpPr txBox="1"/>
          <p:nvPr/>
        </p:nvSpPr>
        <p:spPr>
          <a:xfrm>
            <a:off x="2408515" y="5854341"/>
            <a:ext cx="4283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 err="1"/>
              <a:t>panne</a:t>
            </a:r>
            <a:r>
              <a:rPr lang="en-US" altLang="ko-KR" sz="600" dirty="0" err="1"/>
              <a:t>l</a:t>
            </a:r>
            <a:endParaRPr lang="ko-KR" altLang="en-US" sz="600" dirty="0"/>
          </a:p>
        </p:txBody>
      </p:sp>
      <p:sp>
        <p:nvSpPr>
          <p:cNvPr id="415" name="직사각형 414">
            <a:extLst>
              <a:ext uri="{FF2B5EF4-FFF2-40B4-BE49-F238E27FC236}">
                <a16:creationId xmlns:a16="http://schemas.microsoft.com/office/drawing/2014/main" id="{E23D4053-90FF-4B55-B82B-3EF84C1F5940}"/>
              </a:ext>
            </a:extLst>
          </p:cNvPr>
          <p:cNvSpPr/>
          <p:nvPr/>
        </p:nvSpPr>
        <p:spPr>
          <a:xfrm>
            <a:off x="3020946" y="5870741"/>
            <a:ext cx="289969" cy="355997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6" name="TextBox 415">
            <a:extLst>
              <a:ext uri="{FF2B5EF4-FFF2-40B4-BE49-F238E27FC236}">
                <a16:creationId xmlns:a16="http://schemas.microsoft.com/office/drawing/2014/main" id="{FBAFAD0A-9D86-41E1-BB37-DA270E8984D6}"/>
              </a:ext>
            </a:extLst>
          </p:cNvPr>
          <p:cNvSpPr txBox="1"/>
          <p:nvPr/>
        </p:nvSpPr>
        <p:spPr>
          <a:xfrm>
            <a:off x="2948221" y="5862093"/>
            <a:ext cx="4283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 err="1"/>
              <a:t>panne</a:t>
            </a:r>
            <a:r>
              <a:rPr lang="en-US" altLang="ko-KR" sz="600" dirty="0" err="1"/>
              <a:t>l</a:t>
            </a:r>
            <a:endParaRPr lang="ko-KR" altLang="en-US" sz="600" dirty="0"/>
          </a:p>
        </p:txBody>
      </p:sp>
      <p:sp>
        <p:nvSpPr>
          <p:cNvPr id="421" name="타원 420">
            <a:extLst>
              <a:ext uri="{FF2B5EF4-FFF2-40B4-BE49-F238E27FC236}">
                <a16:creationId xmlns:a16="http://schemas.microsoft.com/office/drawing/2014/main" id="{63E48EA9-DD96-44CE-984E-A74A16898371}"/>
              </a:ext>
            </a:extLst>
          </p:cNvPr>
          <p:cNvSpPr/>
          <p:nvPr/>
        </p:nvSpPr>
        <p:spPr>
          <a:xfrm flipH="1" flipV="1">
            <a:off x="1665821" y="5999096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3" name="타원 422">
            <a:extLst>
              <a:ext uri="{FF2B5EF4-FFF2-40B4-BE49-F238E27FC236}">
                <a16:creationId xmlns:a16="http://schemas.microsoft.com/office/drawing/2014/main" id="{5C1E8AD2-9B0D-4D97-BE93-BAA3BBB97B30}"/>
              </a:ext>
            </a:extLst>
          </p:cNvPr>
          <p:cNvSpPr/>
          <p:nvPr/>
        </p:nvSpPr>
        <p:spPr>
          <a:xfrm flipH="1" flipV="1">
            <a:off x="1265695" y="6005163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7" name="직사각형 426">
            <a:extLst>
              <a:ext uri="{FF2B5EF4-FFF2-40B4-BE49-F238E27FC236}">
                <a16:creationId xmlns:a16="http://schemas.microsoft.com/office/drawing/2014/main" id="{2E80A28C-961F-4FC9-90A4-7F350EC4716E}"/>
              </a:ext>
            </a:extLst>
          </p:cNvPr>
          <p:cNvSpPr/>
          <p:nvPr/>
        </p:nvSpPr>
        <p:spPr>
          <a:xfrm>
            <a:off x="3585072" y="5869005"/>
            <a:ext cx="289969" cy="355997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30" name="타원 429">
            <a:extLst>
              <a:ext uri="{FF2B5EF4-FFF2-40B4-BE49-F238E27FC236}">
                <a16:creationId xmlns:a16="http://schemas.microsoft.com/office/drawing/2014/main" id="{6C569761-8A82-4719-BB2D-DAE3362D341B}"/>
              </a:ext>
            </a:extLst>
          </p:cNvPr>
          <p:cNvSpPr/>
          <p:nvPr/>
        </p:nvSpPr>
        <p:spPr>
          <a:xfrm flipH="1" flipV="1">
            <a:off x="2373480" y="1779432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1" name="타원 430">
            <a:extLst>
              <a:ext uri="{FF2B5EF4-FFF2-40B4-BE49-F238E27FC236}">
                <a16:creationId xmlns:a16="http://schemas.microsoft.com/office/drawing/2014/main" id="{923EF1DB-2A0E-4E5E-A255-3676FC2EEF4F}"/>
              </a:ext>
            </a:extLst>
          </p:cNvPr>
          <p:cNvSpPr/>
          <p:nvPr/>
        </p:nvSpPr>
        <p:spPr>
          <a:xfrm flipH="1" flipV="1">
            <a:off x="786522" y="1902819"/>
            <a:ext cx="100698" cy="84090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2" name="타원 431">
            <a:extLst>
              <a:ext uri="{FF2B5EF4-FFF2-40B4-BE49-F238E27FC236}">
                <a16:creationId xmlns:a16="http://schemas.microsoft.com/office/drawing/2014/main" id="{D9D87D2C-E219-4738-82E3-D7EF6A6BE8BD}"/>
              </a:ext>
            </a:extLst>
          </p:cNvPr>
          <p:cNvSpPr/>
          <p:nvPr/>
        </p:nvSpPr>
        <p:spPr>
          <a:xfrm flipH="1" flipV="1">
            <a:off x="2378530" y="1900770"/>
            <a:ext cx="100698" cy="84090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3" name="타원 432">
            <a:extLst>
              <a:ext uri="{FF2B5EF4-FFF2-40B4-BE49-F238E27FC236}">
                <a16:creationId xmlns:a16="http://schemas.microsoft.com/office/drawing/2014/main" id="{4ACA0CC6-5327-4B19-AC2C-8FA6E4B50710}"/>
              </a:ext>
            </a:extLst>
          </p:cNvPr>
          <p:cNvSpPr/>
          <p:nvPr/>
        </p:nvSpPr>
        <p:spPr>
          <a:xfrm flipH="1" flipV="1">
            <a:off x="778296" y="1502156"/>
            <a:ext cx="100698" cy="84090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4" name="TextBox 255">
            <a:extLst>
              <a:ext uri="{FF2B5EF4-FFF2-40B4-BE49-F238E27FC236}">
                <a16:creationId xmlns:a16="http://schemas.microsoft.com/office/drawing/2014/main" id="{1F160984-A1AF-4577-BE99-327F511F9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2284" y="1594647"/>
            <a:ext cx="86594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900" b="0" dirty="0">
                <a:latin typeface="+mn-ea"/>
                <a:ea typeface="+mn-ea"/>
              </a:rPr>
              <a:t>마스터모터 </a:t>
            </a:r>
            <a:r>
              <a:rPr lang="en-US" altLang="ko-KR" sz="900" b="0" dirty="0">
                <a:latin typeface="+mn-ea"/>
                <a:ea typeface="+mn-ea"/>
              </a:rPr>
              <a:t>2</a:t>
            </a:r>
          </a:p>
        </p:txBody>
      </p:sp>
      <p:cxnSp>
        <p:nvCxnSpPr>
          <p:cNvPr id="245" name="직선 연결선 244">
            <a:extLst>
              <a:ext uri="{FF2B5EF4-FFF2-40B4-BE49-F238E27FC236}">
                <a16:creationId xmlns:a16="http://schemas.microsoft.com/office/drawing/2014/main" id="{EC4F5E2E-93E0-4FBA-9471-BBC1D16103EA}"/>
              </a:ext>
            </a:extLst>
          </p:cNvPr>
          <p:cNvCxnSpPr>
            <a:cxnSpLocks/>
          </p:cNvCxnSpPr>
          <p:nvPr/>
        </p:nvCxnSpPr>
        <p:spPr>
          <a:xfrm>
            <a:off x="8436339" y="2494354"/>
            <a:ext cx="0" cy="491762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46" name="그림 245">
            <a:extLst>
              <a:ext uri="{FF2B5EF4-FFF2-40B4-BE49-F238E27FC236}">
                <a16:creationId xmlns:a16="http://schemas.microsoft.com/office/drawing/2014/main" id="{DD23E8D7-8ADB-42B1-B376-9E53FC5B1EF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32"/>
          <a:stretch/>
        </p:blipFill>
        <p:spPr>
          <a:xfrm>
            <a:off x="7544221" y="5452862"/>
            <a:ext cx="464140" cy="52151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247" name="타원 246">
            <a:extLst>
              <a:ext uri="{FF2B5EF4-FFF2-40B4-BE49-F238E27FC236}">
                <a16:creationId xmlns:a16="http://schemas.microsoft.com/office/drawing/2014/main" id="{30F6C883-E5E2-4B76-A1F2-FE98D53DEE20}"/>
              </a:ext>
            </a:extLst>
          </p:cNvPr>
          <p:cNvSpPr/>
          <p:nvPr/>
        </p:nvSpPr>
        <p:spPr>
          <a:xfrm>
            <a:off x="7655970" y="5870864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E6948AD4-DCEF-4AF0-BDAA-8B14E7F24BE5}"/>
              </a:ext>
            </a:extLst>
          </p:cNvPr>
          <p:cNvSpPr/>
          <p:nvPr/>
        </p:nvSpPr>
        <p:spPr>
          <a:xfrm>
            <a:off x="7653359" y="5426522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5985B6F2-29A4-45A1-A874-2BD58BD47D5C}"/>
              </a:ext>
            </a:extLst>
          </p:cNvPr>
          <p:cNvSpPr/>
          <p:nvPr/>
        </p:nvSpPr>
        <p:spPr>
          <a:xfrm>
            <a:off x="1927976" y="3137178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44641F48-F053-482F-B8B8-216A95E31955}"/>
              </a:ext>
            </a:extLst>
          </p:cNvPr>
          <p:cNvSpPr/>
          <p:nvPr/>
        </p:nvSpPr>
        <p:spPr>
          <a:xfrm>
            <a:off x="1928853" y="3272713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6FCA648F-9798-435D-8D01-B7F071B4B9E8}"/>
              </a:ext>
            </a:extLst>
          </p:cNvPr>
          <p:cNvSpPr/>
          <p:nvPr/>
        </p:nvSpPr>
        <p:spPr>
          <a:xfrm>
            <a:off x="1929652" y="3010164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FD690601-CCBA-4F97-80E8-2C66443D8093}"/>
              </a:ext>
            </a:extLst>
          </p:cNvPr>
          <p:cNvSpPr/>
          <p:nvPr/>
        </p:nvSpPr>
        <p:spPr>
          <a:xfrm>
            <a:off x="1932340" y="4873220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C8663ED6-7757-4017-B087-CAEE5881714E}"/>
              </a:ext>
            </a:extLst>
          </p:cNvPr>
          <p:cNvSpPr/>
          <p:nvPr/>
        </p:nvSpPr>
        <p:spPr>
          <a:xfrm>
            <a:off x="1929576" y="4743786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7C4DEA8B-F4C7-4853-B8DA-68EE7DCD86A8}"/>
              </a:ext>
            </a:extLst>
          </p:cNvPr>
          <p:cNvSpPr/>
          <p:nvPr/>
        </p:nvSpPr>
        <p:spPr>
          <a:xfrm>
            <a:off x="2398119" y="3133984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2000E19B-9FB8-488C-9464-A37CD354C856}"/>
              </a:ext>
            </a:extLst>
          </p:cNvPr>
          <p:cNvSpPr/>
          <p:nvPr/>
        </p:nvSpPr>
        <p:spPr>
          <a:xfrm>
            <a:off x="2398996" y="3269519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9B4C9219-34E9-4488-9B12-32AD0791A75C}"/>
              </a:ext>
            </a:extLst>
          </p:cNvPr>
          <p:cNvSpPr/>
          <p:nvPr/>
        </p:nvSpPr>
        <p:spPr>
          <a:xfrm>
            <a:off x="2399795" y="3006970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DD5AFF0E-8DDA-46F5-8C5C-B7CBEBD512BB}"/>
              </a:ext>
            </a:extLst>
          </p:cNvPr>
          <p:cNvSpPr/>
          <p:nvPr/>
        </p:nvSpPr>
        <p:spPr>
          <a:xfrm>
            <a:off x="2402483" y="4870026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4E8B9B38-4310-4ECF-9E81-634640D2F668}"/>
              </a:ext>
            </a:extLst>
          </p:cNvPr>
          <p:cNvSpPr/>
          <p:nvPr/>
        </p:nvSpPr>
        <p:spPr>
          <a:xfrm>
            <a:off x="2399719" y="4740592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FB74964C-2C75-4AA0-B5B8-AE8777D83206}"/>
              </a:ext>
            </a:extLst>
          </p:cNvPr>
          <p:cNvSpPr/>
          <p:nvPr/>
        </p:nvSpPr>
        <p:spPr>
          <a:xfrm>
            <a:off x="2897048" y="3148517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026312BE-AAD7-4907-B4FD-C99AFB7832C7}"/>
              </a:ext>
            </a:extLst>
          </p:cNvPr>
          <p:cNvSpPr/>
          <p:nvPr/>
        </p:nvSpPr>
        <p:spPr>
          <a:xfrm>
            <a:off x="2897925" y="3284052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439A60D5-AA4A-4994-A3B0-0BB92217B16D}"/>
              </a:ext>
            </a:extLst>
          </p:cNvPr>
          <p:cNvSpPr/>
          <p:nvPr/>
        </p:nvSpPr>
        <p:spPr>
          <a:xfrm>
            <a:off x="2898724" y="3021503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29886C38-E04B-4558-A858-0D851CCD1511}"/>
              </a:ext>
            </a:extLst>
          </p:cNvPr>
          <p:cNvSpPr/>
          <p:nvPr/>
        </p:nvSpPr>
        <p:spPr>
          <a:xfrm>
            <a:off x="2901412" y="4884559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45AA4039-BB10-4764-8F8F-4697DA5FAB5D}"/>
              </a:ext>
            </a:extLst>
          </p:cNvPr>
          <p:cNvSpPr/>
          <p:nvPr/>
        </p:nvSpPr>
        <p:spPr>
          <a:xfrm>
            <a:off x="2898648" y="4755125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65A5194A-0846-45BE-99A5-A8B7E81F5C4A}"/>
              </a:ext>
            </a:extLst>
          </p:cNvPr>
          <p:cNvSpPr/>
          <p:nvPr/>
        </p:nvSpPr>
        <p:spPr>
          <a:xfrm>
            <a:off x="3385781" y="3141736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AFE48678-473C-41B1-B46C-05A8B8AA737C}"/>
              </a:ext>
            </a:extLst>
          </p:cNvPr>
          <p:cNvSpPr/>
          <p:nvPr/>
        </p:nvSpPr>
        <p:spPr>
          <a:xfrm>
            <a:off x="3386658" y="3277271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44324178-6F14-48E0-989D-FB766DD77BCF}"/>
              </a:ext>
            </a:extLst>
          </p:cNvPr>
          <p:cNvSpPr/>
          <p:nvPr/>
        </p:nvSpPr>
        <p:spPr>
          <a:xfrm>
            <a:off x="3387457" y="3014722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359F1A55-34E9-4E2A-912E-00D3DAAE2432}"/>
              </a:ext>
            </a:extLst>
          </p:cNvPr>
          <p:cNvSpPr/>
          <p:nvPr/>
        </p:nvSpPr>
        <p:spPr>
          <a:xfrm>
            <a:off x="3390145" y="4877778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087B05B6-622A-4F6F-9634-38529F321A81}"/>
              </a:ext>
            </a:extLst>
          </p:cNvPr>
          <p:cNvSpPr/>
          <p:nvPr/>
        </p:nvSpPr>
        <p:spPr>
          <a:xfrm>
            <a:off x="3387381" y="4748344"/>
            <a:ext cx="118432" cy="10050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44D89D68-0258-45A7-8C57-7CDF69D23C10}"/>
              </a:ext>
            </a:extLst>
          </p:cNvPr>
          <p:cNvSpPr/>
          <p:nvPr/>
        </p:nvSpPr>
        <p:spPr>
          <a:xfrm flipH="1" flipV="1">
            <a:off x="2217095" y="5998110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AE130BF4-2143-4C3E-8312-186DDEF9CB7F}"/>
              </a:ext>
            </a:extLst>
          </p:cNvPr>
          <p:cNvSpPr/>
          <p:nvPr/>
        </p:nvSpPr>
        <p:spPr>
          <a:xfrm flipH="1" flipV="1">
            <a:off x="1816969" y="6004177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24725627-9CC5-40B1-831C-0514EEB0F63C}"/>
              </a:ext>
            </a:extLst>
          </p:cNvPr>
          <p:cNvSpPr/>
          <p:nvPr/>
        </p:nvSpPr>
        <p:spPr>
          <a:xfrm flipH="1" flipV="1">
            <a:off x="2776628" y="5998110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8" name="타원 367">
            <a:extLst>
              <a:ext uri="{FF2B5EF4-FFF2-40B4-BE49-F238E27FC236}">
                <a16:creationId xmlns:a16="http://schemas.microsoft.com/office/drawing/2014/main" id="{4A166A1A-0360-4BE9-B87B-F50D0E370359}"/>
              </a:ext>
            </a:extLst>
          </p:cNvPr>
          <p:cNvSpPr/>
          <p:nvPr/>
        </p:nvSpPr>
        <p:spPr>
          <a:xfrm flipH="1" flipV="1">
            <a:off x="2376502" y="6004177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1" name="타원 370">
            <a:extLst>
              <a:ext uri="{FF2B5EF4-FFF2-40B4-BE49-F238E27FC236}">
                <a16:creationId xmlns:a16="http://schemas.microsoft.com/office/drawing/2014/main" id="{EFCC9BE1-2254-4C60-9793-BCD75CFEF328}"/>
              </a:ext>
            </a:extLst>
          </p:cNvPr>
          <p:cNvSpPr/>
          <p:nvPr/>
        </p:nvSpPr>
        <p:spPr>
          <a:xfrm flipH="1" flipV="1">
            <a:off x="3322575" y="5998110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2" name="타원 371">
            <a:extLst>
              <a:ext uri="{FF2B5EF4-FFF2-40B4-BE49-F238E27FC236}">
                <a16:creationId xmlns:a16="http://schemas.microsoft.com/office/drawing/2014/main" id="{6625CCFB-B70C-41BB-B189-9B7AAAE8CC54}"/>
              </a:ext>
            </a:extLst>
          </p:cNvPr>
          <p:cNvSpPr/>
          <p:nvPr/>
        </p:nvSpPr>
        <p:spPr>
          <a:xfrm flipH="1" flipV="1">
            <a:off x="2922449" y="6004177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3" name="타원 372">
            <a:extLst>
              <a:ext uri="{FF2B5EF4-FFF2-40B4-BE49-F238E27FC236}">
                <a16:creationId xmlns:a16="http://schemas.microsoft.com/office/drawing/2014/main" id="{081EE4FB-80AA-48A1-854B-AB9CCFCF354D}"/>
              </a:ext>
            </a:extLst>
          </p:cNvPr>
          <p:cNvSpPr/>
          <p:nvPr/>
        </p:nvSpPr>
        <p:spPr>
          <a:xfrm flipH="1" flipV="1">
            <a:off x="3873779" y="5987430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4" name="타원 373">
            <a:extLst>
              <a:ext uri="{FF2B5EF4-FFF2-40B4-BE49-F238E27FC236}">
                <a16:creationId xmlns:a16="http://schemas.microsoft.com/office/drawing/2014/main" id="{AADD77EA-9DE4-497A-A065-3FAA83D1B705}"/>
              </a:ext>
            </a:extLst>
          </p:cNvPr>
          <p:cNvSpPr/>
          <p:nvPr/>
        </p:nvSpPr>
        <p:spPr>
          <a:xfrm flipH="1" flipV="1">
            <a:off x="3473653" y="5993497"/>
            <a:ext cx="100698" cy="840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3" name="타원 342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1559810" y="3300048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4" name="타원 343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1634458" y="318899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5" name="타원 344">
            <a:extLst>
              <a:ext uri="{FF2B5EF4-FFF2-40B4-BE49-F238E27FC236}">
                <a16:creationId xmlns:a16="http://schemas.microsoft.com/office/drawing/2014/main" id="{DF331B45-4FE0-4AB3-9F9D-BCA8D23575B1}"/>
              </a:ext>
            </a:extLst>
          </p:cNvPr>
          <p:cNvSpPr/>
          <p:nvPr/>
        </p:nvSpPr>
        <p:spPr>
          <a:xfrm flipH="1" flipV="1">
            <a:off x="1634458" y="305522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6" name="타원 345">
            <a:extLst>
              <a:ext uri="{FF2B5EF4-FFF2-40B4-BE49-F238E27FC236}">
                <a16:creationId xmlns:a16="http://schemas.microsoft.com/office/drawing/2014/main" id="{48389148-F1CF-4F4F-875A-584BE14515B6}"/>
              </a:ext>
            </a:extLst>
          </p:cNvPr>
          <p:cNvSpPr/>
          <p:nvPr/>
        </p:nvSpPr>
        <p:spPr>
          <a:xfrm flipH="1" flipV="1">
            <a:off x="2049631" y="3300048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8" name="타원 347">
            <a:extLst>
              <a:ext uri="{FF2B5EF4-FFF2-40B4-BE49-F238E27FC236}">
                <a16:creationId xmlns:a16="http://schemas.microsoft.com/office/drawing/2014/main" id="{0080FAEF-A007-4F17-965A-7A4BC86C25D7}"/>
              </a:ext>
            </a:extLst>
          </p:cNvPr>
          <p:cNvSpPr/>
          <p:nvPr/>
        </p:nvSpPr>
        <p:spPr>
          <a:xfrm flipH="1" flipV="1">
            <a:off x="2124279" y="318899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9" name="타원 348">
            <a:extLst>
              <a:ext uri="{FF2B5EF4-FFF2-40B4-BE49-F238E27FC236}">
                <a16:creationId xmlns:a16="http://schemas.microsoft.com/office/drawing/2014/main" id="{98CF7138-BF89-4E0B-A94B-B44E9F58EDFC}"/>
              </a:ext>
            </a:extLst>
          </p:cNvPr>
          <p:cNvSpPr/>
          <p:nvPr/>
        </p:nvSpPr>
        <p:spPr>
          <a:xfrm flipH="1" flipV="1">
            <a:off x="2124279" y="305522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0" name="타원 349">
            <a:extLst>
              <a:ext uri="{FF2B5EF4-FFF2-40B4-BE49-F238E27FC236}">
                <a16:creationId xmlns:a16="http://schemas.microsoft.com/office/drawing/2014/main" id="{4B13E6ED-BFEB-4064-8A67-C65D26B3B5ED}"/>
              </a:ext>
            </a:extLst>
          </p:cNvPr>
          <p:cNvSpPr/>
          <p:nvPr/>
        </p:nvSpPr>
        <p:spPr>
          <a:xfrm flipH="1" flipV="1">
            <a:off x="2524183" y="3300048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1" name="타원 350">
            <a:extLst>
              <a:ext uri="{FF2B5EF4-FFF2-40B4-BE49-F238E27FC236}">
                <a16:creationId xmlns:a16="http://schemas.microsoft.com/office/drawing/2014/main" id="{15D8732C-374A-4FA9-BF33-DC6A6A63FCE3}"/>
              </a:ext>
            </a:extLst>
          </p:cNvPr>
          <p:cNvSpPr/>
          <p:nvPr/>
        </p:nvSpPr>
        <p:spPr>
          <a:xfrm flipH="1" flipV="1">
            <a:off x="2598831" y="318899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3" name="타원 352">
            <a:extLst>
              <a:ext uri="{FF2B5EF4-FFF2-40B4-BE49-F238E27FC236}">
                <a16:creationId xmlns:a16="http://schemas.microsoft.com/office/drawing/2014/main" id="{202F3902-96C2-4527-9496-DCE270C32088}"/>
              </a:ext>
            </a:extLst>
          </p:cNvPr>
          <p:cNvSpPr/>
          <p:nvPr/>
        </p:nvSpPr>
        <p:spPr>
          <a:xfrm flipH="1" flipV="1">
            <a:off x="2598831" y="305522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4" name="타원 353">
            <a:extLst>
              <a:ext uri="{FF2B5EF4-FFF2-40B4-BE49-F238E27FC236}">
                <a16:creationId xmlns:a16="http://schemas.microsoft.com/office/drawing/2014/main" id="{F24724BA-FE29-4992-BDC7-51687C8600B8}"/>
              </a:ext>
            </a:extLst>
          </p:cNvPr>
          <p:cNvSpPr/>
          <p:nvPr/>
        </p:nvSpPr>
        <p:spPr>
          <a:xfrm flipH="1" flipV="1">
            <a:off x="3027921" y="3300048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5" name="타원 354">
            <a:extLst>
              <a:ext uri="{FF2B5EF4-FFF2-40B4-BE49-F238E27FC236}">
                <a16:creationId xmlns:a16="http://schemas.microsoft.com/office/drawing/2014/main" id="{D2C77068-0525-4B4E-B88B-E8CE32F42997}"/>
              </a:ext>
            </a:extLst>
          </p:cNvPr>
          <p:cNvSpPr/>
          <p:nvPr/>
        </p:nvSpPr>
        <p:spPr>
          <a:xfrm flipH="1" flipV="1">
            <a:off x="3102569" y="318899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6" name="타원 355">
            <a:extLst>
              <a:ext uri="{FF2B5EF4-FFF2-40B4-BE49-F238E27FC236}">
                <a16:creationId xmlns:a16="http://schemas.microsoft.com/office/drawing/2014/main" id="{4635D5E9-B1A7-48C7-AE97-7324566EB5DB}"/>
              </a:ext>
            </a:extLst>
          </p:cNvPr>
          <p:cNvSpPr/>
          <p:nvPr/>
        </p:nvSpPr>
        <p:spPr>
          <a:xfrm flipH="1" flipV="1">
            <a:off x="3102569" y="305522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8" name="타원 357">
            <a:extLst>
              <a:ext uri="{FF2B5EF4-FFF2-40B4-BE49-F238E27FC236}">
                <a16:creationId xmlns:a16="http://schemas.microsoft.com/office/drawing/2014/main" id="{18EE3A3D-1750-4115-BDDA-8500B4797208}"/>
              </a:ext>
            </a:extLst>
          </p:cNvPr>
          <p:cNvSpPr/>
          <p:nvPr/>
        </p:nvSpPr>
        <p:spPr>
          <a:xfrm flipH="1" flipV="1">
            <a:off x="3592851" y="318899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9" name="타원 358">
            <a:extLst>
              <a:ext uri="{FF2B5EF4-FFF2-40B4-BE49-F238E27FC236}">
                <a16:creationId xmlns:a16="http://schemas.microsoft.com/office/drawing/2014/main" id="{677BDA84-7EF2-4BFD-BB4A-307CB1BEA1F1}"/>
              </a:ext>
            </a:extLst>
          </p:cNvPr>
          <p:cNvSpPr/>
          <p:nvPr/>
        </p:nvSpPr>
        <p:spPr>
          <a:xfrm flipH="1" flipV="1">
            <a:off x="3592851" y="305522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0" name="타원 359">
            <a:extLst>
              <a:ext uri="{FF2B5EF4-FFF2-40B4-BE49-F238E27FC236}">
                <a16:creationId xmlns:a16="http://schemas.microsoft.com/office/drawing/2014/main" id="{2792A4EF-EB46-4E53-BCEA-58A1A0B39FA3}"/>
              </a:ext>
            </a:extLst>
          </p:cNvPr>
          <p:cNvSpPr/>
          <p:nvPr/>
        </p:nvSpPr>
        <p:spPr>
          <a:xfrm flipH="1" flipV="1">
            <a:off x="3518203" y="2950832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1" name="타원 360">
            <a:extLst>
              <a:ext uri="{FF2B5EF4-FFF2-40B4-BE49-F238E27FC236}">
                <a16:creationId xmlns:a16="http://schemas.microsoft.com/office/drawing/2014/main" id="{FF493A21-81DD-42B3-A33A-18BDA1EB631A}"/>
              </a:ext>
            </a:extLst>
          </p:cNvPr>
          <p:cNvSpPr/>
          <p:nvPr/>
        </p:nvSpPr>
        <p:spPr>
          <a:xfrm flipH="1" flipV="1">
            <a:off x="1557730" y="295324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3" name="타원 362">
            <a:extLst>
              <a:ext uri="{FF2B5EF4-FFF2-40B4-BE49-F238E27FC236}">
                <a16:creationId xmlns:a16="http://schemas.microsoft.com/office/drawing/2014/main" id="{3D176977-B814-4E13-BEFE-2410A614CE30}"/>
              </a:ext>
            </a:extLst>
          </p:cNvPr>
          <p:cNvSpPr/>
          <p:nvPr/>
        </p:nvSpPr>
        <p:spPr>
          <a:xfrm flipH="1" flipV="1">
            <a:off x="2047551" y="295324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4" name="타원 363">
            <a:extLst>
              <a:ext uri="{FF2B5EF4-FFF2-40B4-BE49-F238E27FC236}">
                <a16:creationId xmlns:a16="http://schemas.microsoft.com/office/drawing/2014/main" id="{8673F4CC-31F4-40B9-B52D-0FCEA9B76AEE}"/>
              </a:ext>
            </a:extLst>
          </p:cNvPr>
          <p:cNvSpPr/>
          <p:nvPr/>
        </p:nvSpPr>
        <p:spPr>
          <a:xfrm flipH="1" flipV="1">
            <a:off x="2522103" y="295324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5" name="타원 364">
            <a:extLst>
              <a:ext uri="{FF2B5EF4-FFF2-40B4-BE49-F238E27FC236}">
                <a16:creationId xmlns:a16="http://schemas.microsoft.com/office/drawing/2014/main" id="{BEBFD27F-44D8-4A66-ABFA-B30B3AD25DD1}"/>
              </a:ext>
            </a:extLst>
          </p:cNvPr>
          <p:cNvSpPr/>
          <p:nvPr/>
        </p:nvSpPr>
        <p:spPr>
          <a:xfrm flipH="1" flipV="1">
            <a:off x="3025841" y="2953240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6" name="타원 365">
            <a:extLst>
              <a:ext uri="{FF2B5EF4-FFF2-40B4-BE49-F238E27FC236}">
                <a16:creationId xmlns:a16="http://schemas.microsoft.com/office/drawing/2014/main" id="{E3E5004A-E55D-44BB-89F5-E4ABF772A003}"/>
              </a:ext>
            </a:extLst>
          </p:cNvPr>
          <p:cNvSpPr/>
          <p:nvPr/>
        </p:nvSpPr>
        <p:spPr>
          <a:xfrm flipH="1" flipV="1">
            <a:off x="3516123" y="3302456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5" name="타원 374">
            <a:extLst>
              <a:ext uri="{FF2B5EF4-FFF2-40B4-BE49-F238E27FC236}">
                <a16:creationId xmlns:a16="http://schemas.microsoft.com/office/drawing/2014/main" id="{FF493A21-81DD-42B3-A33A-18BDA1EB631A}"/>
              </a:ext>
            </a:extLst>
          </p:cNvPr>
          <p:cNvSpPr/>
          <p:nvPr/>
        </p:nvSpPr>
        <p:spPr>
          <a:xfrm flipH="1" flipV="1">
            <a:off x="2378675" y="1653916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0" name="타원 399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1588891" y="5479217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1588891" y="538701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1486770" y="5480785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1486770" y="5388581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5" name="타원 404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2090080" y="5499639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6" name="타원 405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2090080" y="5407435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9" name="타원 408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1987959" y="5501207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1987959" y="540900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3" name="타원 412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2551999" y="5499639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4" name="타원 413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2551999" y="5407435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2449878" y="5501207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8" name="타원 417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2449878" y="540900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9" name="타원 418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3061044" y="5480785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0" name="타원 419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3061044" y="5388581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2" name="타원 421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2958923" y="548235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타원 423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2958923" y="5390149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5" name="타원 424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3551236" y="5499639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6" name="타원 425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3551236" y="5407435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8" name="타원 427">
            <a:extLst>
              <a:ext uri="{FF2B5EF4-FFF2-40B4-BE49-F238E27FC236}">
                <a16:creationId xmlns:a16="http://schemas.microsoft.com/office/drawing/2014/main" id="{963E7FAD-0FB4-4947-AAB3-584D29133C4B}"/>
              </a:ext>
            </a:extLst>
          </p:cNvPr>
          <p:cNvSpPr/>
          <p:nvPr/>
        </p:nvSpPr>
        <p:spPr>
          <a:xfrm flipH="1" flipV="1">
            <a:off x="3449115" y="5501207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9" name="타원 428">
            <a:extLst>
              <a:ext uri="{FF2B5EF4-FFF2-40B4-BE49-F238E27FC236}">
                <a16:creationId xmlns:a16="http://schemas.microsoft.com/office/drawing/2014/main" id="{3DB2B9B3-7C06-47D4-84F5-98A3559984D0}"/>
              </a:ext>
            </a:extLst>
          </p:cNvPr>
          <p:cNvSpPr/>
          <p:nvPr/>
        </p:nvSpPr>
        <p:spPr>
          <a:xfrm flipH="1" flipV="1">
            <a:off x="3449115" y="5409003"/>
            <a:ext cx="100698" cy="8409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9" name="타원 398">
            <a:extLst>
              <a:ext uri="{FF2B5EF4-FFF2-40B4-BE49-F238E27FC236}">
                <a16:creationId xmlns:a16="http://schemas.microsoft.com/office/drawing/2014/main" id="{E82ED485-BA5D-44CC-9ABB-F6BC43EB7E07}"/>
              </a:ext>
            </a:extLst>
          </p:cNvPr>
          <p:cNvSpPr/>
          <p:nvPr/>
        </p:nvSpPr>
        <p:spPr>
          <a:xfrm>
            <a:off x="2153898" y="565532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4" name="타원 433">
            <a:extLst>
              <a:ext uri="{FF2B5EF4-FFF2-40B4-BE49-F238E27FC236}">
                <a16:creationId xmlns:a16="http://schemas.microsoft.com/office/drawing/2014/main" id="{86D83A2E-4DD5-4666-B2BA-9E675557C696}"/>
              </a:ext>
            </a:extLst>
          </p:cNvPr>
          <p:cNvSpPr/>
          <p:nvPr/>
        </p:nvSpPr>
        <p:spPr>
          <a:xfrm>
            <a:off x="2948697" y="5655322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5" name="타원 434">
            <a:extLst>
              <a:ext uri="{FF2B5EF4-FFF2-40B4-BE49-F238E27FC236}">
                <a16:creationId xmlns:a16="http://schemas.microsoft.com/office/drawing/2014/main" id="{E82ED485-BA5D-44CC-9ABB-F6BC43EB7E07}"/>
              </a:ext>
            </a:extLst>
          </p:cNvPr>
          <p:cNvSpPr/>
          <p:nvPr/>
        </p:nvSpPr>
        <p:spPr>
          <a:xfrm>
            <a:off x="2182176" y="2176825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6" name="타원 435">
            <a:extLst>
              <a:ext uri="{FF2B5EF4-FFF2-40B4-BE49-F238E27FC236}">
                <a16:creationId xmlns:a16="http://schemas.microsoft.com/office/drawing/2014/main" id="{86D83A2E-4DD5-4666-B2BA-9E675557C696}"/>
              </a:ext>
            </a:extLst>
          </p:cNvPr>
          <p:cNvSpPr/>
          <p:nvPr/>
        </p:nvSpPr>
        <p:spPr>
          <a:xfrm>
            <a:off x="2976975" y="2176825"/>
            <a:ext cx="118432" cy="10050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8" name="그림 437">
            <a:extLst>
              <a:ext uri="{FF2B5EF4-FFF2-40B4-BE49-F238E27FC236}">
                <a16:creationId xmlns:a16="http://schemas.microsoft.com/office/drawing/2014/main" id="{93FCE69E-6B63-487F-A749-1710414ABE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32"/>
          <a:stretch/>
        </p:blipFill>
        <p:spPr>
          <a:xfrm>
            <a:off x="7911215" y="5446635"/>
            <a:ext cx="464140" cy="52151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439" name="타원 438">
            <a:extLst>
              <a:ext uri="{FF2B5EF4-FFF2-40B4-BE49-F238E27FC236}">
                <a16:creationId xmlns:a16="http://schemas.microsoft.com/office/drawing/2014/main" id="{2B9AA05E-D197-442E-B0F7-5B9B08B6ACD9}"/>
              </a:ext>
            </a:extLst>
          </p:cNvPr>
          <p:cNvSpPr/>
          <p:nvPr/>
        </p:nvSpPr>
        <p:spPr>
          <a:xfrm>
            <a:off x="8022964" y="5864637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0" name="타원 439">
            <a:extLst>
              <a:ext uri="{FF2B5EF4-FFF2-40B4-BE49-F238E27FC236}">
                <a16:creationId xmlns:a16="http://schemas.microsoft.com/office/drawing/2014/main" id="{28FB5B4C-7C3F-48BF-B83C-7C494787A62A}"/>
              </a:ext>
            </a:extLst>
          </p:cNvPr>
          <p:cNvSpPr/>
          <p:nvPr/>
        </p:nvSpPr>
        <p:spPr>
          <a:xfrm>
            <a:off x="8020353" y="5420295"/>
            <a:ext cx="110325" cy="77067"/>
          </a:xfrm>
          <a:prstGeom prst="ellipse">
            <a:avLst/>
          </a:prstGeom>
          <a:solidFill>
            <a:srgbClr val="FFFF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290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5281F00-E392-4427-AAC1-25782CA65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802" y="5407054"/>
            <a:ext cx="2106398" cy="975310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29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3611" y="1450946"/>
            <a:ext cx="9378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latin typeface="+mn-ea"/>
              </a:rPr>
              <a:t>사업명 </a:t>
            </a:r>
            <a:r>
              <a:rPr lang="en-US" altLang="ko-KR" b="1" dirty="0">
                <a:latin typeface="+mn-ea"/>
              </a:rPr>
              <a:t>: </a:t>
            </a:r>
            <a:r>
              <a:rPr lang="ko-KR" altLang="en-US" b="1" dirty="0">
                <a:latin typeface="+mn-ea"/>
              </a:rPr>
              <a:t>광</a:t>
            </a:r>
            <a:r>
              <a:rPr lang="en-US" altLang="ko-KR" b="1" dirty="0" smtClean="0">
                <a:latin typeface="+mn-ea"/>
              </a:rPr>
              <a:t>) </a:t>
            </a:r>
            <a:r>
              <a:rPr lang="en-US" altLang="ko-KR" b="1" kern="100" dirty="0">
                <a:latin typeface="+mn-ea"/>
                <a:cs typeface="Times New Roman" panose="02020603050405020304" pitchFamily="18" charset="0"/>
              </a:rPr>
              <a:t>4PCM Mill Stand </a:t>
            </a:r>
            <a:r>
              <a:rPr lang="ko-KR" altLang="en-US" b="1" kern="100" dirty="0" smtClean="0">
                <a:latin typeface="+mn-ea"/>
                <a:cs typeface="Times New Roman" panose="02020603050405020304" pitchFamily="18" charset="0"/>
              </a:rPr>
              <a:t>화재 예방 시스템 구축</a:t>
            </a:r>
            <a:endParaRPr lang="en-US" altLang="ko-KR" b="1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56D39A-ABD6-418A-B271-FF8ACC87D69D}"/>
              </a:ext>
            </a:extLst>
          </p:cNvPr>
          <p:cNvSpPr txBox="1"/>
          <p:nvPr/>
        </p:nvSpPr>
        <p:spPr>
          <a:xfrm>
            <a:off x="304800" y="2159400"/>
            <a:ext cx="93787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latin typeface="+mn-ea"/>
              </a:rPr>
              <a:t>공급사 </a:t>
            </a:r>
            <a:r>
              <a:rPr lang="en-US" altLang="ko-KR" b="1" dirty="0">
                <a:latin typeface="+mn-ea"/>
              </a:rPr>
              <a:t>: </a:t>
            </a:r>
            <a:r>
              <a:rPr lang="ko-KR" altLang="en-US" b="1" dirty="0">
                <a:latin typeface="+mn-ea"/>
              </a:rPr>
              <a:t>㈜</a:t>
            </a:r>
            <a:r>
              <a:rPr lang="ko-KR" altLang="en-US" b="1" dirty="0" err="1">
                <a:latin typeface="+mn-ea"/>
              </a:rPr>
              <a:t>다윈아이씨티</a:t>
            </a:r>
            <a:endParaRPr lang="en-US" altLang="ko-KR" b="1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b="1" dirty="0">
                <a:latin typeface="+mn-ea"/>
              </a:rPr>
              <a:t>            </a:t>
            </a:r>
            <a:r>
              <a:rPr lang="ko-KR" altLang="en-US" b="1" dirty="0">
                <a:latin typeface="+mn-ea"/>
              </a:rPr>
              <a:t>서울특별시 영등포구 여의나루로 </a:t>
            </a:r>
            <a:r>
              <a:rPr lang="en-US" altLang="ko-KR" b="1" dirty="0">
                <a:latin typeface="+mn-ea"/>
              </a:rPr>
              <a:t>53-1 906</a:t>
            </a:r>
            <a:r>
              <a:rPr lang="ko-KR" altLang="en-US" b="1" dirty="0">
                <a:latin typeface="+mn-ea"/>
              </a:rPr>
              <a:t>호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여의도동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 err="1" smtClean="0">
                <a:latin typeface="+mn-ea"/>
              </a:rPr>
              <a:t>대오빌딩</a:t>
            </a:r>
            <a:r>
              <a:rPr lang="en-US" altLang="ko-KR" b="1" dirty="0">
                <a:latin typeface="+mn-ea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b="1" dirty="0">
                <a:latin typeface="+mn-ea"/>
              </a:rPr>
              <a:t>            02) 3775-4263</a:t>
            </a:r>
          </a:p>
          <a:p>
            <a:pPr>
              <a:lnSpc>
                <a:spcPct val="200000"/>
              </a:lnSpc>
            </a:pPr>
            <a:r>
              <a:rPr lang="en-US" altLang="ko-KR" b="1" dirty="0">
                <a:latin typeface="+mn-ea"/>
              </a:rPr>
              <a:t>            </a:t>
            </a:r>
            <a:r>
              <a:rPr lang="ko-KR" altLang="en-US" b="1" dirty="0">
                <a:latin typeface="+mn-ea"/>
              </a:rPr>
              <a:t>대표  김 성덕 </a:t>
            </a:r>
            <a:r>
              <a:rPr lang="en-US" altLang="ko-KR" b="1" dirty="0">
                <a:latin typeface="+mn-ea"/>
              </a:rPr>
              <a:t>/ 010-6332-4013</a:t>
            </a: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n-ea"/>
              </a:rPr>
              <a:t>홈페이지 </a:t>
            </a:r>
            <a:r>
              <a:rPr lang="en-US" altLang="ko-KR" b="1" dirty="0">
                <a:latin typeface="+mn-ea"/>
              </a:rPr>
              <a:t>: </a:t>
            </a:r>
            <a:r>
              <a:rPr lang="en-US" altLang="ko-KR" b="1" dirty="0">
                <a:latin typeface="+mn-ea"/>
                <a:hlinkClick r:id="rId3"/>
              </a:rPr>
              <a:t>www.dawinict.co.kr</a:t>
            </a:r>
            <a:endParaRPr lang="en-US" altLang="ko-KR" b="1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n-ea"/>
              </a:rPr>
              <a:t>담당자    이 준엽 과장 </a:t>
            </a:r>
            <a:r>
              <a:rPr lang="en-US" altLang="ko-KR" b="1" dirty="0">
                <a:latin typeface="+mn-ea"/>
              </a:rPr>
              <a:t>/ 010-9019-0548</a:t>
            </a:r>
          </a:p>
        </p:txBody>
      </p:sp>
    </p:spTree>
    <p:extLst>
      <p:ext uri="{BB962C8B-B14F-4D97-AF65-F5344CB8AC3E}">
        <p14:creationId xmlns:p14="http://schemas.microsoft.com/office/powerpoint/2010/main" val="3839965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AB365E9-24C8-48D6-B2BF-5C7871AD98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06" y="4049049"/>
            <a:ext cx="2842789" cy="229036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E7E19C-CFD0-4E46-B195-63E854E61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9" y="1440747"/>
            <a:ext cx="2930131" cy="233310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21" name="제목 4"/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센서 장치 구조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1521" y="837280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■ </a:t>
            </a:r>
            <a:r>
              <a:rPr lang="ko-KR" altLang="en-US" b="1" dirty="0" smtClean="0"/>
              <a:t>무선 </a:t>
            </a:r>
            <a:r>
              <a:rPr lang="ko-KR" altLang="en-US" b="1" dirty="0" err="1" smtClean="0"/>
              <a:t>센싱</a:t>
            </a:r>
            <a:r>
              <a:rPr lang="ko-KR" altLang="en-US" b="1" dirty="0" smtClean="0"/>
              <a:t> 장치</a:t>
            </a:r>
            <a:endParaRPr lang="ko-KR" altLang="en-US" b="1" dirty="0"/>
          </a:p>
        </p:txBody>
      </p:sp>
      <p:sp>
        <p:nvSpPr>
          <p:cNvPr id="16" name="직사각형 15"/>
          <p:cNvSpPr/>
          <p:nvPr/>
        </p:nvSpPr>
        <p:spPr>
          <a:xfrm>
            <a:off x="239603" y="1284495"/>
            <a:ext cx="9529763" cy="512554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>
              <a:latin typeface="+mn-ea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1189652" y="2330969"/>
            <a:ext cx="380635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FA2DFBEC-EABD-4C55-AEF7-CA2AFC1CC53E}"/>
              </a:ext>
            </a:extLst>
          </p:cNvPr>
          <p:cNvSpPr/>
          <p:nvPr/>
        </p:nvSpPr>
        <p:spPr>
          <a:xfrm>
            <a:off x="451751" y="1997168"/>
            <a:ext cx="830257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44B0F1-B3BC-49F3-8792-C274D1FF333A}"/>
              </a:ext>
            </a:extLst>
          </p:cNvPr>
          <p:cNvSpPr txBox="1"/>
          <p:nvPr/>
        </p:nvSpPr>
        <p:spPr>
          <a:xfrm>
            <a:off x="1316560" y="257722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센서커넥터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51CF07B-6066-4DA2-BDEB-0A9EC65BD57E}"/>
              </a:ext>
            </a:extLst>
          </p:cNvPr>
          <p:cNvSpPr txBox="1"/>
          <p:nvPr/>
        </p:nvSpPr>
        <p:spPr>
          <a:xfrm>
            <a:off x="501849" y="179731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안테너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61DEFD-E474-4C6F-A4F5-7A70D961D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638925" y="1456014"/>
            <a:ext cx="2866557" cy="231784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FE7F26A-1329-4AE1-BD90-AF4E42A402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739" y="4095843"/>
            <a:ext cx="2882741" cy="224357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134ECB8-0C2A-45DD-9C02-FF0BE2DCACCA}"/>
              </a:ext>
            </a:extLst>
          </p:cNvPr>
          <p:cNvSpPr txBox="1"/>
          <p:nvPr/>
        </p:nvSpPr>
        <p:spPr>
          <a:xfrm>
            <a:off x="5577840" y="1456014"/>
            <a:ext cx="646331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커넥터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334091" y="1442430"/>
            <a:ext cx="127575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W/S </a:t>
            </a:r>
            <a:r>
              <a:rPr lang="en-US" altLang="ko-KR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imr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0E7E19C-CFD0-4E46-B195-63E854E612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789" y="1440747"/>
            <a:ext cx="2796027" cy="2333109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0E7E19C-CFD0-4E46-B195-63E854E612B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455" y="4086383"/>
            <a:ext cx="2796027" cy="2253033"/>
          </a:xfrm>
          <a:prstGeom prst="rect">
            <a:avLst/>
          </a:prstGeom>
        </p:spPr>
      </p:pic>
      <p:sp>
        <p:nvSpPr>
          <p:cNvPr id="27" name="타원 26"/>
          <p:cNvSpPr/>
          <p:nvPr/>
        </p:nvSpPr>
        <p:spPr>
          <a:xfrm>
            <a:off x="5152052" y="2369069"/>
            <a:ext cx="380635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A2DFBEC-EABD-4C55-AEF7-CA2AFC1CC53E}"/>
              </a:ext>
            </a:extLst>
          </p:cNvPr>
          <p:cNvSpPr/>
          <p:nvPr/>
        </p:nvSpPr>
        <p:spPr>
          <a:xfrm>
            <a:off x="5490476" y="2044793"/>
            <a:ext cx="830257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44B0F1-B3BC-49F3-8792-C274D1FF333A}"/>
              </a:ext>
            </a:extLst>
          </p:cNvPr>
          <p:cNvSpPr txBox="1"/>
          <p:nvPr/>
        </p:nvSpPr>
        <p:spPr>
          <a:xfrm>
            <a:off x="5278960" y="261532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센서커넥터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1CF07B-6066-4DA2-BDEB-0A9EC65BD57E}"/>
              </a:ext>
            </a:extLst>
          </p:cNvPr>
          <p:cNvSpPr txBox="1"/>
          <p:nvPr/>
        </p:nvSpPr>
        <p:spPr>
          <a:xfrm>
            <a:off x="5540574" y="1844936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안테너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7396318" y="5342807"/>
            <a:ext cx="380635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FA2DFBEC-EABD-4C55-AEF7-CA2AFC1CC53E}"/>
              </a:ext>
            </a:extLst>
          </p:cNvPr>
          <p:cNvSpPr/>
          <p:nvPr/>
        </p:nvSpPr>
        <p:spPr>
          <a:xfrm>
            <a:off x="6686992" y="4866131"/>
            <a:ext cx="830257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F44B0F1-B3BC-49F3-8792-C274D1FF333A}"/>
              </a:ext>
            </a:extLst>
          </p:cNvPr>
          <p:cNvSpPr txBox="1"/>
          <p:nvPr/>
        </p:nvSpPr>
        <p:spPr>
          <a:xfrm>
            <a:off x="7523226" y="558906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센서커넥터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51CF07B-6066-4DA2-BDEB-0A9EC65BD57E}"/>
              </a:ext>
            </a:extLst>
          </p:cNvPr>
          <p:cNvSpPr txBox="1"/>
          <p:nvPr/>
        </p:nvSpPr>
        <p:spPr>
          <a:xfrm>
            <a:off x="6737090" y="4666274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안테너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5366225" y="5114208"/>
            <a:ext cx="380635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A2DFBEC-EABD-4C55-AEF7-CA2AFC1CC53E}"/>
              </a:ext>
            </a:extLst>
          </p:cNvPr>
          <p:cNvSpPr/>
          <p:nvPr/>
        </p:nvSpPr>
        <p:spPr>
          <a:xfrm>
            <a:off x="5647499" y="4856607"/>
            <a:ext cx="830257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F44B0F1-B3BC-49F3-8792-C274D1FF333A}"/>
              </a:ext>
            </a:extLst>
          </p:cNvPr>
          <p:cNvSpPr txBox="1"/>
          <p:nvPr/>
        </p:nvSpPr>
        <p:spPr>
          <a:xfrm>
            <a:off x="5493133" y="536046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센서커넥터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51CF07B-6066-4DA2-BDEB-0A9EC65BD57E}"/>
              </a:ext>
            </a:extLst>
          </p:cNvPr>
          <p:cNvSpPr txBox="1"/>
          <p:nvPr/>
        </p:nvSpPr>
        <p:spPr>
          <a:xfrm>
            <a:off x="5697597" y="465675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안테너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3567092" y="1452872"/>
            <a:ext cx="1366857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W/S </a:t>
            </a:r>
            <a:r>
              <a:rPr lang="en-US" altLang="ko-KR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wr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B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6642879" y="1452872"/>
            <a:ext cx="1366857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W/S </a:t>
            </a:r>
            <a:r>
              <a:rPr lang="en-US" altLang="ko-KR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wr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T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FA2DFBEC-EABD-4C55-AEF7-CA2AFC1CC53E}"/>
              </a:ext>
            </a:extLst>
          </p:cNvPr>
          <p:cNvSpPr/>
          <p:nvPr/>
        </p:nvSpPr>
        <p:spPr>
          <a:xfrm>
            <a:off x="8580855" y="2948647"/>
            <a:ext cx="830257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51CF07B-6066-4DA2-BDEB-0A9EC65BD57E}"/>
              </a:ext>
            </a:extLst>
          </p:cNvPr>
          <p:cNvSpPr txBox="1"/>
          <p:nvPr/>
        </p:nvSpPr>
        <p:spPr>
          <a:xfrm>
            <a:off x="8562462" y="335007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안테너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8281531" y="2493466"/>
            <a:ext cx="380635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F44B0F1-B3BC-49F3-8792-C274D1FF333A}"/>
              </a:ext>
            </a:extLst>
          </p:cNvPr>
          <p:cNvSpPr txBox="1"/>
          <p:nvPr/>
        </p:nvSpPr>
        <p:spPr>
          <a:xfrm>
            <a:off x="7484184" y="243198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>
                <a:solidFill>
                  <a:srgbClr val="FF0000"/>
                </a:solidFill>
              </a:rPr>
              <a:t>센서커넥터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381419" y="4046345"/>
            <a:ext cx="1009231" cy="24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BUR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6709454" y="4091344"/>
            <a:ext cx="1275754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/S </a:t>
            </a:r>
            <a:r>
              <a:rPr lang="en-US" altLang="ko-KR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imr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3540387" y="4101787"/>
            <a:ext cx="1201931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D/S </a:t>
            </a:r>
            <a:r>
              <a:rPr lang="en-US" altLang="ko-KR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wr</a:t>
            </a:r>
            <a:r>
              <a:rPr lang="en-US" altLang="ko-KR" sz="1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무선장치</a:t>
            </a:r>
            <a:endParaRPr lang="ko-KR" altLang="en-US" sz="1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731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AB365E9-24C8-48D6-B2BF-5C7871AD9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55" y="4049049"/>
            <a:ext cx="2584553" cy="229036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E7E19C-CFD0-4E46-B195-63E854E612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21" y="1440747"/>
            <a:ext cx="2585387" cy="233310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21" name="제목 4"/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센서 장치 구조</a:t>
            </a:r>
            <a:endParaRPr lang="ko-KR" altLang="en-US" sz="2000"/>
          </a:p>
        </p:txBody>
      </p:sp>
      <p:sp>
        <p:nvSpPr>
          <p:cNvPr id="7" name="TextBox 6"/>
          <p:cNvSpPr txBox="1"/>
          <p:nvPr/>
        </p:nvSpPr>
        <p:spPr>
          <a:xfrm>
            <a:off x="341521" y="837280"/>
            <a:ext cx="4217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■ </a:t>
            </a:r>
            <a:r>
              <a:rPr lang="ko-KR" altLang="en-US" b="1" dirty="0" smtClean="0"/>
              <a:t>중계기 </a:t>
            </a:r>
            <a:r>
              <a:rPr lang="ko-KR" altLang="en-US" b="1" dirty="0"/>
              <a:t>및 센서</a:t>
            </a:r>
            <a:r>
              <a:rPr lang="en-US" altLang="ko-KR" b="1" dirty="0"/>
              <a:t>/</a:t>
            </a:r>
            <a:r>
              <a:rPr lang="ko-KR" altLang="en-US" b="1" dirty="0" smtClean="0"/>
              <a:t>커넥터</a:t>
            </a:r>
            <a:r>
              <a:rPr lang="en-US" altLang="ko-KR" b="1" dirty="0" smtClean="0"/>
              <a:t>, </a:t>
            </a:r>
            <a:r>
              <a:rPr lang="ko-KR" altLang="en-US" b="1" dirty="0" err="1" smtClean="0"/>
              <a:t>마스터모터</a:t>
            </a:r>
            <a:r>
              <a:rPr lang="ko-KR" altLang="en-US" b="1" dirty="0" smtClean="0"/>
              <a:t> </a:t>
            </a:r>
            <a:endParaRPr lang="ko-KR" altLang="en-US" b="1" dirty="0"/>
          </a:p>
        </p:txBody>
      </p:sp>
      <p:sp>
        <p:nvSpPr>
          <p:cNvPr id="16" name="직사각형 15"/>
          <p:cNvSpPr/>
          <p:nvPr/>
        </p:nvSpPr>
        <p:spPr>
          <a:xfrm>
            <a:off x="239603" y="1284495"/>
            <a:ext cx="9529763" cy="512554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700" b="0">
              <a:latin typeface="+mn-ea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61DEFD-E474-4C6F-A4F5-7A70D961DD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09" y="1456014"/>
            <a:ext cx="2580842" cy="231784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11CE0BD-98CA-421F-A112-5B5A54F3FDD2}"/>
              </a:ext>
            </a:extLst>
          </p:cNvPr>
          <p:cNvSpPr txBox="1"/>
          <p:nvPr/>
        </p:nvSpPr>
        <p:spPr>
          <a:xfrm>
            <a:off x="6864926" y="5979513"/>
            <a:ext cx="8996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TC </a:t>
            </a:r>
            <a:r>
              <a:rPr lang="ko-KR" altLang="en-US" sz="1000" b="1" dirty="0">
                <a:solidFill>
                  <a:srgbClr val="FF0000"/>
                </a:solidFill>
                <a:latin typeface="+mn-ea"/>
              </a:rPr>
              <a:t>온도센서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38B100-32D6-4294-A5EA-5F2992A8EF4F}"/>
              </a:ext>
            </a:extLst>
          </p:cNvPr>
          <p:cNvSpPr txBox="1"/>
          <p:nvPr/>
        </p:nvSpPr>
        <p:spPr>
          <a:xfrm>
            <a:off x="6203373" y="5262020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err="1">
                <a:solidFill>
                  <a:srgbClr val="FF0000"/>
                </a:solidFill>
                <a:latin typeface="+mn-ea"/>
              </a:rPr>
              <a:t>연결커넥터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400766" y="1442429"/>
            <a:ext cx="1107996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관통형중계기</a:t>
            </a:r>
            <a:endParaRPr lang="ko-KR" altLang="en-US" sz="12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973B20-CD72-4C8D-B568-2BA5BE123BEF}"/>
              </a:ext>
            </a:extLst>
          </p:cNvPr>
          <p:cNvSpPr txBox="1"/>
          <p:nvPr/>
        </p:nvSpPr>
        <p:spPr>
          <a:xfrm>
            <a:off x="397074" y="4028204"/>
            <a:ext cx="1378711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RTD </a:t>
            </a:r>
            <a:r>
              <a:rPr lang="ko-KR" alt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센서</a:t>
            </a:r>
            <a:r>
              <a:rPr lang="en-US" altLang="ko-KR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/</a:t>
            </a:r>
            <a:r>
              <a:rPr lang="ko-KR" alt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커넥터</a:t>
            </a:r>
            <a:endParaRPr lang="ko-KR" altLang="en-US" sz="12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19A0FC-4FE3-4E5D-9304-43B4A87A7BFB}"/>
              </a:ext>
            </a:extLst>
          </p:cNvPr>
          <p:cNvSpPr txBox="1"/>
          <p:nvPr/>
        </p:nvSpPr>
        <p:spPr>
          <a:xfrm>
            <a:off x="8562665" y="219644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err="1">
                <a:solidFill>
                  <a:srgbClr val="FF0000"/>
                </a:solidFill>
                <a:latin typeface="+mn-ea"/>
              </a:rPr>
              <a:t>연결커넥터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97A751-07C0-4B01-9D78-05BE058CB7AE}"/>
              </a:ext>
            </a:extLst>
          </p:cNvPr>
          <p:cNvSpPr txBox="1"/>
          <p:nvPr/>
        </p:nvSpPr>
        <p:spPr>
          <a:xfrm>
            <a:off x="7007453" y="272461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+mn-ea"/>
              </a:rPr>
              <a:t>고정자석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368C63E-46C6-428B-8EB0-BAD953ACE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959" y="1456014"/>
            <a:ext cx="3595142" cy="480053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4F14714-DA4D-4738-BFC0-E528AFA36E44}"/>
              </a:ext>
            </a:extLst>
          </p:cNvPr>
          <p:cNvSpPr txBox="1"/>
          <p:nvPr/>
        </p:nvSpPr>
        <p:spPr>
          <a:xfrm>
            <a:off x="3138409" y="1456014"/>
            <a:ext cx="1107996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이동형중계기</a:t>
            </a:r>
            <a:endParaRPr lang="ko-KR" altLang="en-US" sz="12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B50726CF-E43B-4034-8366-FF74F6FF712D}"/>
              </a:ext>
            </a:extLst>
          </p:cNvPr>
          <p:cNvSpPr/>
          <p:nvPr/>
        </p:nvSpPr>
        <p:spPr>
          <a:xfrm>
            <a:off x="6345379" y="3268378"/>
            <a:ext cx="842713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592E01-F486-4015-AFEA-69306CA54FD4}"/>
              </a:ext>
            </a:extLst>
          </p:cNvPr>
          <p:cNvSpPr txBox="1"/>
          <p:nvPr/>
        </p:nvSpPr>
        <p:spPr>
          <a:xfrm>
            <a:off x="6864926" y="315165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안테나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739B31C5-823A-43EC-9383-8BDF73A2821F}"/>
              </a:ext>
            </a:extLst>
          </p:cNvPr>
          <p:cNvSpPr/>
          <p:nvPr/>
        </p:nvSpPr>
        <p:spPr>
          <a:xfrm>
            <a:off x="7143289" y="5629967"/>
            <a:ext cx="714556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7D9D01-D364-4D9F-AC76-E9A8D85B2B5C}"/>
              </a:ext>
            </a:extLst>
          </p:cNvPr>
          <p:cNvSpPr txBox="1"/>
          <p:nvPr/>
        </p:nvSpPr>
        <p:spPr>
          <a:xfrm>
            <a:off x="7023513" y="6015630"/>
            <a:ext cx="955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이더넷</a:t>
            </a:r>
            <a:r>
              <a:rPr lang="en-US" altLang="ko-KR" sz="1200" b="1" dirty="0">
                <a:solidFill>
                  <a:srgbClr val="FF0000"/>
                </a:solidFill>
              </a:rPr>
              <a:t>Port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C5AB83C3-84E1-4D3B-80EA-CDBF84F34A3C}"/>
              </a:ext>
            </a:extLst>
          </p:cNvPr>
          <p:cNvSpPr/>
          <p:nvPr/>
        </p:nvSpPr>
        <p:spPr>
          <a:xfrm>
            <a:off x="7820252" y="5639466"/>
            <a:ext cx="714556" cy="385663"/>
          </a:xfrm>
          <a:prstGeom prst="ellipse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4EE6C2-625E-420F-8DAC-90B9FB9CBDFE}"/>
              </a:ext>
            </a:extLst>
          </p:cNvPr>
          <p:cNvSpPr txBox="1"/>
          <p:nvPr/>
        </p:nvSpPr>
        <p:spPr>
          <a:xfrm>
            <a:off x="7935812" y="6018147"/>
            <a:ext cx="9914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Test</a:t>
            </a:r>
            <a:r>
              <a:rPr lang="ko-KR" altLang="en-US" sz="1200" b="1" dirty="0">
                <a:solidFill>
                  <a:srgbClr val="FF0000"/>
                </a:solidFill>
              </a:rPr>
              <a:t>용 </a:t>
            </a:r>
            <a:r>
              <a:rPr lang="en-US" altLang="ko-KR" sz="1200" b="1" dirty="0">
                <a:solidFill>
                  <a:srgbClr val="FF0000"/>
                </a:solidFill>
              </a:rPr>
              <a:t>Port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11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21" name="제목 4"/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894701"/>
              </p:ext>
            </p:extLst>
          </p:nvPr>
        </p:nvGraphicFramePr>
        <p:xfrm>
          <a:off x="451691" y="1227666"/>
          <a:ext cx="9011798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</a:rPr>
                        <a:t>냉연공장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모니터링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PG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가동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en-US" altLang="ko-KR" sz="1200" b="0" baseline="0" dirty="0" smtClean="0"/>
                        <a:t>4</a:t>
                      </a:r>
                      <a:r>
                        <a:rPr lang="ko-KR" altLang="en-US" sz="1200" b="0" baseline="0" dirty="0" smtClean="0"/>
                        <a:t>냉연공장 </a:t>
                      </a: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PG </a:t>
                      </a:r>
                      <a:r>
                        <a:rPr lang="ko-KR" altLang="en-US" sz="1200" b="0" baseline="0" dirty="0"/>
                        <a:t>가동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작업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 smtClean="0"/>
                        <a:t>화재예방시스템 온도</a:t>
                      </a:r>
                      <a:endParaRPr lang="en-US" altLang="ko-KR" sz="1200" b="0" baseline="0" dirty="0" smtClean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 smtClean="0"/>
                        <a:t>         </a:t>
                      </a:r>
                      <a:r>
                        <a:rPr lang="ko-KR" altLang="en-US" sz="1200" b="0" baseline="0" dirty="0" smtClean="0"/>
                        <a:t>모니터링 </a:t>
                      </a:r>
                      <a:r>
                        <a:rPr lang="ko-KR" altLang="en-US" sz="1200" b="0" baseline="0" dirty="0"/>
                        <a:t>클릭</a:t>
                      </a:r>
                      <a:endParaRPr lang="en-US" altLang="ko-KR" sz="1200" b="0" baseline="0" dirty="0"/>
                    </a:p>
                    <a:p>
                      <a:pPr marL="446088" marR="0" lvl="0" indent="-44608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(2). </a:t>
                      </a:r>
                      <a:r>
                        <a:rPr lang="ko-KR" altLang="en-US" sz="1200" b="0" baseline="0" dirty="0"/>
                        <a:t>데이터베이스 </a:t>
                      </a:r>
                      <a:r>
                        <a:rPr lang="en-US" altLang="ko-KR" sz="1200" b="0" baseline="0" dirty="0"/>
                        <a:t>Open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(3). </a:t>
                      </a:r>
                      <a:r>
                        <a:rPr lang="ko-KR" altLang="en-US" sz="1200" b="0" baseline="0" dirty="0"/>
                        <a:t>데이터베이스용 </a:t>
                      </a:r>
                      <a:r>
                        <a:rPr lang="en-US" altLang="ko-KR" sz="1200" b="0" baseline="0" dirty="0"/>
                        <a:t>PG </a:t>
                      </a:r>
                      <a:r>
                        <a:rPr lang="ko-KR" altLang="en-US" sz="1200" b="0" baseline="0" dirty="0"/>
                        <a:t>가동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361950" marR="0" lvl="1" indent="-1809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baseline="0" dirty="0"/>
                        <a:t>모니터링 </a:t>
                      </a:r>
                      <a:r>
                        <a:rPr lang="en-US" altLang="ko-KR" sz="1200" b="0" baseline="0" dirty="0"/>
                        <a:t>Database Start</a:t>
                      </a:r>
                    </a:p>
                    <a:p>
                      <a:pPr marL="361950" marR="0" lvl="1" indent="-1809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Master Mote </a:t>
                      </a:r>
                      <a:r>
                        <a:rPr lang="ko-KR" altLang="en-US" sz="12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연계 가동</a:t>
                      </a:r>
                      <a:endParaRPr lang="en-US" altLang="ko-KR" sz="1200" b="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61950" marR="0" lvl="1" indent="-1809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200" b="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-2762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/>
                    </a:p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04" y="1905001"/>
            <a:ext cx="6202576" cy="4276724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744370" y="4430339"/>
            <a:ext cx="359923" cy="4085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prstClr val="black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93" y="2338865"/>
            <a:ext cx="3367889" cy="174265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348" y="3548619"/>
            <a:ext cx="3376942" cy="2004455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915706" y="4196907"/>
            <a:ext cx="308731" cy="29871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265945" y="2117641"/>
            <a:ext cx="308731" cy="29871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5396866" y="3341151"/>
            <a:ext cx="308731" cy="29871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BB471A-34C3-4DFD-B1E5-5BBD31108CC0}"/>
              </a:ext>
            </a:extLst>
          </p:cNvPr>
          <p:cNvSpPr txBox="1"/>
          <p:nvPr/>
        </p:nvSpPr>
        <p:spPr>
          <a:xfrm>
            <a:off x="6775960" y="4832726"/>
            <a:ext cx="24625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맑은 고딕" panose="020B0503020000020004" pitchFamily="50" charset="-127"/>
              <a:buChar char="※"/>
            </a:pPr>
            <a:r>
              <a:rPr lang="ko-KR" altLang="en-US" sz="1100" dirty="0">
                <a:latin typeface="+mn-ea"/>
              </a:rPr>
              <a:t> 설치 화일 위치 </a:t>
            </a:r>
            <a:r>
              <a:rPr lang="en-US" altLang="ko-KR" sz="1100" dirty="0">
                <a:latin typeface="+mn-ea"/>
              </a:rPr>
              <a:t>: </a:t>
            </a:r>
            <a:r>
              <a:rPr lang="en-US" altLang="ko-KR" sz="1100" dirty="0" smtClean="0">
                <a:latin typeface="+mn-ea"/>
              </a:rPr>
              <a:t>D:\dawinAPP\</a:t>
            </a:r>
            <a:endParaRPr lang="ko-KR" altLang="en-US" sz="1100" dirty="0"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EC083AD-1FCF-4B84-9B91-2ECF2FC6A67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099" y="5210175"/>
            <a:ext cx="2556210" cy="79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94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594325"/>
              </p:ext>
            </p:extLst>
          </p:nvPr>
        </p:nvGraphicFramePr>
        <p:xfrm>
          <a:off x="451691" y="1227666"/>
          <a:ext cx="9011798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Dashboard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180975" marR="0" lvl="0" indent="-1809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 smtClean="0"/>
                        <a:t>메인화면으로 </a:t>
                      </a:r>
                      <a:r>
                        <a:rPr lang="ko-KR" altLang="en-US" sz="1200" b="0" baseline="0" dirty="0"/>
                        <a:t>전체 센서 상태 통합관리 및 </a:t>
                      </a:r>
                      <a:r>
                        <a:rPr lang="en-US" altLang="ko-KR" sz="1200" b="0" baseline="0" dirty="0"/>
                        <a:t>Stand</a:t>
                      </a:r>
                      <a:r>
                        <a:rPr lang="ko-KR" altLang="en-US" sz="1200" b="0" baseline="0" dirty="0"/>
                        <a:t> 내 온도 데이터 조회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(1). </a:t>
                      </a:r>
                      <a:r>
                        <a:rPr lang="ko-KR" altLang="en-US" sz="1200" b="0" baseline="0" dirty="0"/>
                        <a:t>메뉴 </a:t>
                      </a:r>
                      <a:r>
                        <a:rPr lang="en-US" altLang="ko-KR" sz="1200" b="0" baseline="0" dirty="0"/>
                        <a:t>Dashboard </a:t>
                      </a:r>
                      <a:r>
                        <a:rPr lang="ko-KR" altLang="en-US" sz="1200" b="0" baseline="0" dirty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93663" marR="0" lvl="0" indent="-936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(1). Dashboard</a:t>
                      </a:r>
                    </a:p>
                    <a:p>
                      <a:pPr marL="93663" marR="0" lvl="0" indent="-936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- Stand</a:t>
                      </a:r>
                      <a:r>
                        <a:rPr lang="ko-KR" altLang="en-US" sz="1200" b="0" baseline="0" dirty="0"/>
                        <a:t> 온도 및 상태 자동 조회</a:t>
                      </a:r>
                      <a:endParaRPr lang="en-US" altLang="ko-KR" sz="1200" b="0" baseline="0" dirty="0"/>
                    </a:p>
                    <a:p>
                      <a:pPr marL="93663" marR="0" lvl="0" indent="-936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-  Alert </a:t>
                      </a:r>
                      <a:r>
                        <a:rPr lang="ko-KR" altLang="en-US" sz="1200" b="0" baseline="0" dirty="0"/>
                        <a:t>상태 </a:t>
                      </a:r>
                      <a:r>
                        <a:rPr lang="en-US" altLang="ko-KR" sz="1200" b="0" baseline="0" dirty="0"/>
                        <a:t>; </a:t>
                      </a:r>
                      <a:r>
                        <a:rPr lang="ko-KR" altLang="en-US" sz="1200" b="0" baseline="0" dirty="0"/>
                        <a:t>온도 경고</a:t>
                      </a:r>
                      <a:r>
                        <a:rPr lang="en-US" altLang="ko-KR" sz="1200" b="0" baseline="0" dirty="0"/>
                        <a:t> Low             Battery</a:t>
                      </a:r>
                      <a:endParaRPr lang="en-US" altLang="ko-KR" sz="1200" b="1" u="sng" baseline="0" dirty="0"/>
                    </a:p>
                    <a:p>
                      <a:pPr marL="93663" marR="0" lvl="0" indent="-936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</a:t>
                      </a:r>
                    </a:p>
                    <a:p>
                      <a:pPr marL="93663" marR="0" lvl="0" indent="-936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(2). </a:t>
                      </a:r>
                      <a:r>
                        <a:rPr lang="ko-KR" altLang="en-US" sz="1200" b="0" baseline="0" dirty="0"/>
                        <a:t>실시간 온도 </a:t>
                      </a:r>
                      <a:r>
                        <a:rPr lang="ko-KR" altLang="en-US" sz="1200" b="0" baseline="0" dirty="0" smtClean="0"/>
                        <a:t>확인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4" name="제목 4">
            <a:extLst>
              <a:ext uri="{FF2B5EF4-FFF2-40B4-BE49-F238E27FC236}">
                <a16:creationId xmlns:a16="http://schemas.microsoft.com/office/drawing/2014/main" id="{389C05EF-44DB-47B1-82C9-B8D7C08DB1C9}"/>
              </a:ext>
            </a:extLst>
          </p:cNvPr>
          <p:cNvSpPr txBox="1">
            <a:spLocks/>
          </p:cNvSpPr>
          <p:nvPr/>
        </p:nvSpPr>
        <p:spPr>
          <a:xfrm>
            <a:off x="111572" y="185572"/>
            <a:ext cx="7721748" cy="50405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F8A38-BD3F-416A-BCE0-45A180B2D9F1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91" y="1948792"/>
            <a:ext cx="6290854" cy="4308789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38BFCE88-B52D-47E2-9496-DAC8C8E77144}"/>
              </a:ext>
            </a:extLst>
          </p:cNvPr>
          <p:cNvSpPr/>
          <p:nvPr/>
        </p:nvSpPr>
        <p:spPr>
          <a:xfrm>
            <a:off x="8733694" y="3141232"/>
            <a:ext cx="205911" cy="21627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6E367CD-B0A7-456A-93D5-543AAC791126}"/>
              </a:ext>
            </a:extLst>
          </p:cNvPr>
          <p:cNvSpPr/>
          <p:nvPr/>
        </p:nvSpPr>
        <p:spPr>
          <a:xfrm>
            <a:off x="488546" y="2372076"/>
            <a:ext cx="651849" cy="1629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962078" y="2177619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2736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584652"/>
              </p:ext>
            </p:extLst>
          </p:nvPr>
        </p:nvGraphicFramePr>
        <p:xfrm>
          <a:off x="461725" y="1206612"/>
          <a:ext cx="8999146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93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0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Dashboard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경고 이력 조회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/>
                        <a:t>배터리</a:t>
                      </a:r>
                      <a:r>
                        <a:rPr lang="en-US" altLang="ko-KR" sz="1200" b="0" baseline="0" dirty="0"/>
                        <a:t>, </a:t>
                      </a:r>
                      <a:r>
                        <a:rPr lang="ko-KR" altLang="en-US" sz="1200" b="0" baseline="0" dirty="0"/>
                        <a:t>온도 이미지</a:t>
                      </a:r>
                      <a:r>
                        <a:rPr lang="en-US" altLang="ko-KR" sz="1200" b="0" baseline="0" dirty="0"/>
                        <a:t> </a:t>
                      </a:r>
                      <a:r>
                        <a:rPr lang="ko-KR" altLang="en-US" sz="1200" b="0" baseline="0" dirty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/>
                        <a:t>배터리 경고 이력 조회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조회 기간</a:t>
                      </a:r>
                      <a:endParaRPr lang="en-US" altLang="ko-KR" sz="1200" b="0" baseline="0" dirty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일시</a:t>
                      </a:r>
                      <a:r>
                        <a:rPr lang="en-US" altLang="ko-KR" sz="1200" b="0" baseline="0" dirty="0"/>
                        <a:t>, </a:t>
                      </a:r>
                      <a:r>
                        <a:rPr lang="en-US" altLang="ko-KR" sz="1200" b="0" baseline="0" dirty="0" smtClean="0"/>
                        <a:t>chock, </a:t>
                      </a:r>
                      <a:r>
                        <a:rPr lang="ko-KR" altLang="en-US" sz="1200" b="0" baseline="0" dirty="0"/>
                        <a:t>센서번호</a:t>
                      </a:r>
                      <a:r>
                        <a:rPr lang="en-US" altLang="ko-KR" sz="1200" b="0" baseline="0" dirty="0"/>
                        <a:t>, </a:t>
                      </a:r>
                      <a:r>
                        <a:rPr lang="ko-KR" altLang="en-US" sz="1200" b="0" baseline="0" dirty="0" err="1" smtClean="0"/>
                        <a:t>장치위치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err="1" smtClean="0"/>
                        <a:t>상태정보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온도</a:t>
                      </a:r>
                      <a:r>
                        <a:rPr lang="en-US" altLang="ko-KR" sz="1200" b="0" baseline="0" dirty="0"/>
                        <a:t>, </a:t>
                      </a:r>
                      <a:r>
                        <a:rPr lang="ko-KR" altLang="en-US" sz="1200" b="0" baseline="0" dirty="0"/>
                        <a:t>배터리 용량 등 조회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(2). </a:t>
                      </a:r>
                      <a:r>
                        <a:rPr lang="ko-KR" altLang="en-US" sz="1200" b="0" baseline="0" dirty="0"/>
                        <a:t>온도 경고 이력 조회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조회 기간</a:t>
                      </a:r>
                      <a:endParaRPr lang="en-US" altLang="ko-KR" sz="1200" b="0" baseline="0" dirty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일시</a:t>
                      </a:r>
                      <a:r>
                        <a:rPr lang="en-US" altLang="ko-KR" sz="1200" b="0" baseline="0" dirty="0"/>
                        <a:t>, </a:t>
                      </a:r>
                      <a:r>
                        <a:rPr lang="en-US" altLang="ko-KR" sz="1200" b="0" baseline="0" dirty="0" smtClean="0"/>
                        <a:t>chock, </a:t>
                      </a:r>
                      <a:r>
                        <a:rPr lang="ko-KR" altLang="en-US" sz="1200" b="0" baseline="0" dirty="0" err="1" smtClean="0"/>
                        <a:t>센서번호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err="1" smtClean="0"/>
                        <a:t>장치위치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err="1" smtClean="0"/>
                        <a:t>상태정보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온도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배터리 용량 등 조회</a:t>
                      </a:r>
                      <a:endParaRPr lang="en-US" altLang="ko-KR" sz="1200" b="0" baseline="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C2DC074C-99D0-43D6-A5ED-6B12AACC3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94" y="1866900"/>
            <a:ext cx="6189783" cy="429577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8" name="타원 7"/>
          <p:cNvSpPr/>
          <p:nvPr/>
        </p:nvSpPr>
        <p:spPr>
          <a:xfrm>
            <a:off x="5239237" y="231319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427965" y="2489225"/>
            <a:ext cx="651849" cy="2977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제목 4">
            <a:extLst>
              <a:ext uri="{FF2B5EF4-FFF2-40B4-BE49-F238E27FC236}">
                <a16:creationId xmlns:a16="http://schemas.microsoft.com/office/drawing/2014/main" id="{F9661BD8-7B37-4DDC-87FA-AFC90060C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372E39-F8E1-4F2D-A99D-933DB69F0CED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A4EB3AF-75D9-46A6-B7D0-23F69E3B9A90}"/>
              </a:ext>
            </a:extLst>
          </p:cNvPr>
          <p:cNvSpPr/>
          <p:nvPr/>
        </p:nvSpPr>
        <p:spPr>
          <a:xfrm>
            <a:off x="1906355" y="2313196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CEF5270-3FDC-4E86-90AD-F41672676F08}"/>
              </a:ext>
            </a:extLst>
          </p:cNvPr>
          <p:cNvSpPr/>
          <p:nvPr/>
        </p:nvSpPr>
        <p:spPr>
          <a:xfrm>
            <a:off x="8889504" y="329259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052D6F3-13B9-48ED-8BD6-1C3156D0FADD}"/>
              </a:ext>
            </a:extLst>
          </p:cNvPr>
          <p:cNvSpPr/>
          <p:nvPr/>
        </p:nvSpPr>
        <p:spPr>
          <a:xfrm>
            <a:off x="8704858" y="420942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8B1E856-4403-40E1-82BB-4B5B0B9BF02F}"/>
              </a:ext>
            </a:extLst>
          </p:cNvPr>
          <p:cNvSpPr/>
          <p:nvPr/>
        </p:nvSpPr>
        <p:spPr>
          <a:xfrm>
            <a:off x="9060967" y="2725667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287" y="3310463"/>
            <a:ext cx="3627557" cy="2177883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687626B0-38D1-4FB9-A46E-87EECCA684E7}"/>
              </a:ext>
            </a:extLst>
          </p:cNvPr>
          <p:cNvSpPr/>
          <p:nvPr/>
        </p:nvSpPr>
        <p:spPr>
          <a:xfrm>
            <a:off x="2331058" y="3236611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670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964682"/>
              </p:ext>
            </p:extLst>
          </p:nvPr>
        </p:nvGraphicFramePr>
        <p:xfrm>
          <a:off x="452672" y="1206612"/>
          <a:ext cx="8881451" cy="5029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6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err="1">
                          <a:solidFill>
                            <a:schemeClr val="tx1"/>
                          </a:solidFill>
                        </a:rPr>
                        <a:t>화면명</a:t>
                      </a:r>
                      <a:endParaRPr lang="ko-KR" altLang="en-US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</a:rPr>
                        <a:t>Dashboard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4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화면 구성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기능 설명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315"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  <a:p>
                      <a:pPr marL="174625" marR="0" lvl="0" indent="-1746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baseline="0" dirty="0"/>
                        <a:t>개요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</a:t>
                      </a:r>
                      <a:r>
                        <a:rPr lang="ko-KR" altLang="en-US" sz="1200" b="0" baseline="0" dirty="0"/>
                        <a:t>스탠드별 조회 환경 설정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2. </a:t>
                      </a:r>
                      <a:r>
                        <a:rPr lang="ko-KR" altLang="en-US" sz="1200" b="0" baseline="0" dirty="0"/>
                        <a:t>작동 방법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/>
                        <a:t>스탠드 설정 이미지</a:t>
                      </a:r>
                      <a:r>
                        <a:rPr lang="en-US" altLang="ko-KR" sz="1200" b="0" baseline="0" dirty="0"/>
                        <a:t> </a:t>
                      </a:r>
                      <a:r>
                        <a:rPr lang="ko-KR" altLang="en-US" sz="1200" b="0" baseline="0" dirty="0"/>
                        <a:t>클릭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3. </a:t>
                      </a:r>
                      <a:r>
                        <a:rPr lang="ko-KR" altLang="en-US" sz="1200" b="0" baseline="0" dirty="0"/>
                        <a:t>기능 내용</a:t>
                      </a:r>
                      <a:endParaRPr lang="en-US" altLang="ko-KR" sz="1200" b="0" baseline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(1). </a:t>
                      </a:r>
                      <a:r>
                        <a:rPr lang="ko-KR" altLang="en-US" sz="1200" b="0" baseline="0" dirty="0"/>
                        <a:t>온도 설정</a:t>
                      </a:r>
                      <a:endParaRPr lang="en-US" altLang="ko-KR" sz="1200" b="0" baseline="0" dirty="0"/>
                    </a:p>
                    <a:p>
                      <a:pPr marL="446088" marR="0" lvl="0" indent="-446088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 err="1" smtClean="0"/>
                        <a:t>센서별</a:t>
                      </a:r>
                      <a:r>
                        <a:rPr lang="ko-KR" altLang="en-US" sz="1200" b="0" baseline="0" dirty="0" smtClean="0"/>
                        <a:t> 주의</a:t>
                      </a:r>
                      <a:r>
                        <a:rPr lang="en-US" altLang="ko-KR" sz="1200" b="0" baseline="0" dirty="0" smtClean="0"/>
                        <a:t>, </a:t>
                      </a:r>
                      <a:r>
                        <a:rPr lang="ko-KR" altLang="en-US" sz="1200" b="0" baseline="0" dirty="0" smtClean="0"/>
                        <a:t>경고 </a:t>
                      </a:r>
                      <a:r>
                        <a:rPr lang="ko-KR" altLang="en-US" sz="1200" b="0" baseline="0" dirty="0"/>
                        <a:t>온도 값 설정</a:t>
                      </a:r>
                      <a:endParaRPr lang="en-US" altLang="ko-KR" sz="1200" b="0" baseline="0" dirty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(2). </a:t>
                      </a:r>
                      <a:r>
                        <a:rPr lang="ko-KR" altLang="en-US" sz="1200" b="0" baseline="0" dirty="0"/>
                        <a:t>조회 구간 설정</a:t>
                      </a:r>
                      <a:endParaRPr lang="en-US" altLang="ko-KR" sz="1200" b="0" baseline="0" dirty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스탠드별 조회 구간 값 설정</a:t>
                      </a:r>
                      <a:endParaRPr lang="en-US" altLang="ko-KR" sz="1200" b="0" baseline="0" dirty="0"/>
                    </a:p>
                    <a:p>
                      <a:pPr marL="447675" marR="0" lvl="0" indent="-44767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/>
                        <a:t>       - </a:t>
                      </a:r>
                      <a:r>
                        <a:rPr lang="ko-KR" altLang="en-US" sz="1200" b="0" baseline="0" dirty="0"/>
                        <a:t>단위 </a:t>
                      </a:r>
                      <a:r>
                        <a:rPr lang="en-US" altLang="ko-KR" sz="1200" b="0" baseline="0" dirty="0"/>
                        <a:t>: </a:t>
                      </a:r>
                      <a:r>
                        <a:rPr lang="ko-KR" altLang="en-US" sz="1200" b="0" baseline="0" dirty="0"/>
                        <a:t>시간</a:t>
                      </a:r>
                      <a:r>
                        <a:rPr lang="en-US" altLang="ko-KR" sz="1200" b="0" baseline="0" dirty="0"/>
                        <a:t>/</a:t>
                      </a:r>
                      <a:r>
                        <a:rPr lang="ko-KR" altLang="en-US" sz="1200" b="0" baseline="0" dirty="0"/>
                        <a:t>기준 </a:t>
                      </a:r>
                      <a:r>
                        <a:rPr lang="en-US" altLang="ko-KR" sz="1200" b="0" baseline="0" dirty="0"/>
                        <a:t>24</a:t>
                      </a:r>
                      <a:r>
                        <a:rPr lang="ko-KR" altLang="en-US" sz="1200" b="0" baseline="0" dirty="0"/>
                        <a:t>시간</a:t>
                      </a:r>
                      <a:endParaRPr lang="en-US" altLang="ko-KR" sz="1200" b="0" baseline="0" dirty="0"/>
                    </a:p>
                    <a:p>
                      <a:pPr latinLnBrk="1"/>
                      <a:endParaRPr lang="ko-KR" altLang="en-US" sz="1200" b="1" dirty="0"/>
                    </a:p>
                    <a:p>
                      <a:pPr latinLnBrk="1"/>
                      <a:endParaRPr lang="ko-KR" altLang="en-US" sz="1200" b="1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SG" dirty="0">
                <a:solidFill>
                  <a:srgbClr val="000000"/>
                </a:solidFill>
              </a:rPr>
              <a:t>-</a:t>
            </a:r>
            <a:fld id="{6B78647B-47D9-4F84-A4FB-CABE57C265BC}" type="slidenum">
              <a:rPr lang="zh-SG" alt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r>
              <a:rPr lang="en-US" altLang="zh-SG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19" name="제목 4">
            <a:extLst>
              <a:ext uri="{FF2B5EF4-FFF2-40B4-BE49-F238E27FC236}">
                <a16:creationId xmlns:a16="http://schemas.microsoft.com/office/drawing/2014/main" id="{4E513EB8-7B80-4ABF-AF1F-675CD489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2" y="185572"/>
            <a:ext cx="7721748" cy="504056"/>
          </a:xfrm>
        </p:spPr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화면 기능 설명</a:t>
            </a:r>
            <a:endParaRPr lang="ko-KR" altLang="en-US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085C0-E22D-4741-B0BD-F102AA1EAFE6}"/>
              </a:ext>
            </a:extLst>
          </p:cNvPr>
          <p:cNvSpPr txBox="1"/>
          <p:nvPr/>
        </p:nvSpPr>
        <p:spPr>
          <a:xfrm>
            <a:off x="341521" y="837280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prstClr val="black"/>
                </a:solidFill>
              </a:rPr>
              <a:t>■ </a:t>
            </a:r>
            <a:r>
              <a:rPr lang="en-US" altLang="ko-KR" b="1" dirty="0" smtClean="0">
                <a:solidFill>
                  <a:prstClr val="black"/>
                </a:solidFill>
              </a:rPr>
              <a:t>4</a:t>
            </a:r>
            <a:r>
              <a:rPr lang="ko-KR" altLang="en-US" b="1" dirty="0" smtClean="0">
                <a:solidFill>
                  <a:prstClr val="black"/>
                </a:solidFill>
              </a:rPr>
              <a:t>냉연공장 </a:t>
            </a:r>
            <a:r>
              <a:rPr lang="ko-KR" altLang="en-US" b="1" dirty="0">
                <a:solidFill>
                  <a:prstClr val="black"/>
                </a:solidFill>
              </a:rPr>
              <a:t>모니터링용 </a:t>
            </a:r>
            <a:r>
              <a:rPr lang="en-US" altLang="ko-KR" b="1" dirty="0">
                <a:solidFill>
                  <a:prstClr val="black"/>
                </a:solidFill>
              </a:rPr>
              <a:t>PC </a:t>
            </a:r>
            <a:endParaRPr lang="ko-KR" altLang="en-US" b="1" dirty="0">
              <a:solidFill>
                <a:prstClr val="black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F3AD76-AD35-4984-9434-C16EF73E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3" y="1857375"/>
            <a:ext cx="5784050" cy="4379152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029F230-0099-4F95-A27B-68AD87976488}"/>
              </a:ext>
            </a:extLst>
          </p:cNvPr>
          <p:cNvSpPr/>
          <p:nvPr/>
        </p:nvSpPr>
        <p:spPr>
          <a:xfrm>
            <a:off x="6032435" y="2272703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9DFA35F-B702-40BB-9776-E07235ED03FF}"/>
              </a:ext>
            </a:extLst>
          </p:cNvPr>
          <p:cNvSpPr/>
          <p:nvPr/>
        </p:nvSpPr>
        <p:spPr>
          <a:xfrm>
            <a:off x="3336954" y="1932658"/>
            <a:ext cx="228713" cy="228214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743575" y="2420560"/>
            <a:ext cx="355592" cy="3702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7372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latinLnBrk="0">
          <a:defRPr sz="1600" b="1" dirty="0" smtClean="0">
            <a:solidFill>
              <a:schemeClr val="tx1"/>
            </a:solidFill>
            <a:latin typeface="+mn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1558</TotalTime>
  <Words>1830</Words>
  <Application>Microsoft Office PowerPoint</Application>
  <PresentationFormat>A4 용지(210x297mm)</PresentationFormat>
  <Paragraphs>511</Paragraphs>
  <Slides>30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HY헤드라인M</vt:lpstr>
      <vt:lpstr>宋体</vt:lpstr>
      <vt:lpstr>굴림</vt:lpstr>
      <vt:lpstr>맑은 고딕</vt:lpstr>
      <vt:lpstr>Arial</vt:lpstr>
      <vt:lpstr>Times New Roman</vt:lpstr>
      <vt:lpstr>Office 테마</vt:lpstr>
      <vt:lpstr>4PCM Mill Stand 화재예방 시스템 온도 모니터링</vt:lpstr>
      <vt:lpstr>목 차</vt:lpstr>
      <vt:lpstr>1. 시스템 구성도</vt:lpstr>
      <vt:lpstr>2. 센서 장치 구조</vt:lpstr>
      <vt:lpstr>2. 센서 장치 구조</vt:lpstr>
      <vt:lpstr>3. 화면 기능 설명</vt:lpstr>
      <vt:lpstr>PowerPoint 프레젠테이션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3. 화면 기능 설명</vt:lpstr>
      <vt:lpstr>[별첨] 스펙 쉬트</vt:lpstr>
      <vt:lpstr>[별첨] 스펙 쉬트</vt:lpstr>
      <vt:lpstr>[별첨] 스펙 쉬트</vt:lpstr>
      <vt:lpstr>[별첨] 스펙 쉬트</vt:lpstr>
      <vt:lpstr>[별첨] 스펙 쉬트</vt:lpstr>
      <vt:lpstr>[별첨] 스펙 쉬트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0</dc:title>
  <dc:creator>양 경필</dc:creator>
  <cp:lastModifiedBy>이준엽</cp:lastModifiedBy>
  <cp:revision>53</cp:revision>
  <dcterms:created xsi:type="dcterms:W3CDTF">2012-03-08T00:42:34Z</dcterms:created>
  <dcterms:modified xsi:type="dcterms:W3CDTF">2021-12-07T15:08:20Z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C:\0 Dawin\03 버드-TSCH\02 Key Account\01 포스코\01 BS과제\프로젝트\STS2냉연 TRM IMR 베어링 온도 무선감시_사용자 매뉴얼.pptx</vt:lpwstr>
  </property>
</Properties>
</file>

<file path=docProps/thumbnail.jpeg>
</file>